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305" r:id="rId2"/>
    <p:sldId id="261" r:id="rId3"/>
    <p:sldId id="269" r:id="rId4"/>
    <p:sldId id="262" r:id="rId5"/>
    <p:sldId id="300" r:id="rId6"/>
    <p:sldId id="334" r:id="rId7"/>
    <p:sldId id="302" r:id="rId8"/>
    <p:sldId id="258" r:id="rId9"/>
    <p:sldId id="306" r:id="rId10"/>
    <p:sldId id="259" r:id="rId11"/>
    <p:sldId id="299" r:id="rId12"/>
    <p:sldId id="266" r:id="rId13"/>
    <p:sldId id="272" r:id="rId14"/>
    <p:sldId id="263" r:id="rId15"/>
    <p:sldId id="325" r:id="rId16"/>
    <p:sldId id="326" r:id="rId17"/>
    <p:sldId id="322" r:id="rId18"/>
    <p:sldId id="327" r:id="rId19"/>
    <p:sldId id="329" r:id="rId20"/>
    <p:sldId id="331" r:id="rId21"/>
    <p:sldId id="332" r:id="rId22"/>
    <p:sldId id="333" r:id="rId23"/>
    <p:sldId id="277" r:id="rId24"/>
    <p:sldId id="304" r:id="rId25"/>
  </p:sldIdLst>
  <p:sldSz cx="9144000" cy="5143500" type="screen16x9"/>
  <p:notesSz cx="6858000" cy="9144000"/>
  <p:embeddedFontLst>
    <p:embeddedFont>
      <p:font typeface="Arial Nova" panose="020B050402020202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Manrope" panose="020B0604020202020204" charset="0"/>
      <p:regular r:id="rId35"/>
      <p:bold r:id="rId36"/>
    </p:embeddedFont>
    <p:embeddedFont>
      <p:font typeface="Nunito Light" pitchFamily="2" charset="0"/>
      <p:regular r:id="rId37"/>
      <p:italic r:id="rId38"/>
    </p:embeddedFont>
    <p:embeddedFont>
      <p:font typeface="Open Sans" panose="020B0606030504020204" pitchFamily="34" charset="0"/>
      <p:regular r:id="rId39"/>
      <p:bold r:id="rId40"/>
      <p:italic r:id="rId41"/>
      <p:boldItalic r:id="rId42"/>
    </p:embeddedFont>
    <p:embeddedFont>
      <p:font typeface="Petit Formal Script" panose="03020602040807080B06" pitchFamily="66" charset="0"/>
      <p:regular r:id="rId43"/>
    </p:embeddedFont>
    <p:embeddedFont>
      <p:font typeface="Raleway" pitchFamily="2" charset="0"/>
      <p:regular r:id="rId44"/>
      <p:bold r:id="rId45"/>
      <p:italic r:id="rId46"/>
      <p:boldItalic r:id="rId47"/>
    </p:embeddedFont>
    <p:embeddedFont>
      <p:font typeface="Raleway Black" pitchFamily="2" charset="0"/>
      <p:bold r:id="rId48"/>
      <p:boldItalic r:id="rId49"/>
    </p:embeddedFont>
    <p:embeddedFont>
      <p:font typeface="Verdana Pro Black" panose="020B0A04030504040204" pitchFamily="34"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233C19-5C88-481E-84FD-BDF42D6EEBA6}">
  <a:tblStyle styleId="{F9233C19-5C88-481E-84FD-BDF42D6EEB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E6A1E6-6E5D-4997-9353-6B2FF2C61FC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71671" autoAdjust="0"/>
  </p:normalViewPr>
  <p:slideViewPr>
    <p:cSldViewPr snapToGrid="0">
      <p:cViewPr varScale="1">
        <p:scale>
          <a:sx n="104" d="100"/>
          <a:sy n="104" d="100"/>
        </p:scale>
        <p:origin x="1908"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my name is Jeremy Johnson with Nashville Software School’s Data Analytics Bootcamp DDA13</a:t>
            </a:r>
          </a:p>
        </p:txBody>
      </p:sp>
    </p:spTree>
    <p:extLst>
      <p:ext uri="{BB962C8B-B14F-4D97-AF65-F5344CB8AC3E}">
        <p14:creationId xmlns:p14="http://schemas.microsoft.com/office/powerpoint/2010/main" val="1318248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to say on Par 3s you should reach the green in one shot and have two putts to make par. Par 4s you should reach in 2 shots and have 2 putts for par and Par 5s should be reached in 3 shots with 2 putts for par.</a:t>
            </a:r>
          </a:p>
        </p:txBody>
      </p:sp>
    </p:spTree>
    <p:extLst>
      <p:ext uri="{BB962C8B-B14F-4D97-AF65-F5344CB8AC3E}">
        <p14:creationId xmlns:p14="http://schemas.microsoft.com/office/powerpoint/2010/main" val="321125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putting stats are what really started to stand out to me during this analysis. The PGA Tour average on making putts from 3ft is nearly 100% and if they back up to 8ft they are closer to 50%. This is where amateurs should be thrilled to make these long putts, knowing they performed better than about half of the golfers on tour.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Putting is a major factor to scoring in golf. The skill of short shots can outweigh the advantage of hitting the ball a long way. Out of 18 holes pros average 1.5 putts a hole. Meanwhile most amateurs are closer to 2 putts. Also, pros RARELY if ever take 3 putts on a green. Whereas amateur can average 1- 3 three putts per round. These extra strokes add up on the scorecard.</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you watch the PGA Tour they will always show the highlights of the best shots. This is where amateurs need to look to the data and not what they see on TV. Not every shot ends up right next to the hole. Amateurs could benefit from knowing they hit shots as good or better than the tour average.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graph is looking at the distance to the pin (in feet) the pros are from different yardages out. You can see the further out they are the further they end up from the pin. Remember those putting stats? A pro may hit the ball to 9 ft of the cup but they average 47% made putts from that distance. </a:t>
            </a:r>
            <a:endParaRPr dirty="0"/>
          </a:p>
        </p:txBody>
      </p:sp>
    </p:spTree>
    <p:extLst>
      <p:ext uri="{BB962C8B-B14F-4D97-AF65-F5344CB8AC3E}">
        <p14:creationId xmlns:p14="http://schemas.microsoft.com/office/powerpoint/2010/main" val="370007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the tour averages of distances to the pin we see that the gap between the best players on tour and bottom tier players on tour is about a 3ft deviation. Meanwhile the gap between the best amateur golfers and higher handicap players is closer to a 15 foot deviation. </a:t>
            </a:r>
            <a:endParaRPr dirty="0"/>
          </a:p>
        </p:txBody>
      </p:sp>
    </p:spTree>
    <p:extLst>
      <p:ext uri="{BB962C8B-B14F-4D97-AF65-F5344CB8AC3E}">
        <p14:creationId xmlns:p14="http://schemas.microsoft.com/office/powerpoint/2010/main" val="3627052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149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10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792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28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631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16241d4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16241d4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27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29f4e8f84cb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29f4e8f84cb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39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presentation is going to cover a quick intro into golf handicaps followed by a look into the difficulty of golf courses played on tour. We are going to cover some stats of the pros like driving distance and scoring comparisons between pros and amateurs. We will also look into some putting differences and where amateurs should be practicing to shoot lower scores.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Golf handicaps were created to help golfers of different skill levels compete fairly against each other. The lower the handicap the better the golfer.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Manrop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anrope" panose="020B0604020202020204" charset="0"/>
              </a:rPr>
              <a:t> For comparison PGA golfers do not have handicaps listed as they do not give up any strokes for tournament play. However, if their handicaps were recorded the average PGA golfer would be a +5.4. Meaning they would have to have scores at least be 5 strokes under par to level the playing field with amateurs.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Golf courses basically have two rating systems to judge how difficult they are. Course Rating is based on what a 0 (scratch) handicap would score. While the Slope is determined by comparing that scratch golfer and an 18 handicap golfer to configure a slope rating.  One of the biggest differences in the PGA Tour courses and the average courses that amateurs play is the yardage of a course. Amateur course average around 5,000 to 6,500 yards while the PGA courses average closer to 7,200 yards. This yardage difference certainly influences the course and slope rating. That is why PGA courses have much high slope and course ratings. </a:t>
            </a:r>
            <a:endParaRPr dirty="0"/>
          </a:p>
        </p:txBody>
      </p:sp>
    </p:spTree>
    <p:extLst>
      <p:ext uri="{BB962C8B-B14F-4D97-AF65-F5344CB8AC3E}">
        <p14:creationId xmlns:p14="http://schemas.microsoft.com/office/powerpoint/2010/main" val="271480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756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28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39" name="Google Shape;39;p3"/>
          <p:cNvSpPr txBox="1">
            <a:spLocks noGrp="1"/>
          </p:cNvSpPr>
          <p:nvPr>
            <p:ph type="title"/>
          </p:nvPr>
        </p:nvSpPr>
        <p:spPr>
          <a:xfrm>
            <a:off x="4047175" y="2369300"/>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4047175" y="1480700"/>
            <a:ext cx="12357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a:spLocks noGrp="1"/>
          </p:cNvSpPr>
          <p:nvPr>
            <p:ph type="pic" idx="3"/>
          </p:nvPr>
        </p:nvSpPr>
        <p:spPr>
          <a:xfrm flipH="1">
            <a:off x="713225" y="539500"/>
            <a:ext cx="2842500" cy="4064400"/>
          </a:xfrm>
          <a:prstGeom prst="round2SameRect">
            <a:avLst>
              <a:gd name="adj1" fmla="val 50000"/>
              <a:gd name="adj2" fmla="val 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7"/>
        <p:cNvGrpSpPr/>
        <p:nvPr/>
      </p:nvGrpSpPr>
      <p:grpSpPr>
        <a:xfrm>
          <a:off x="0" y="0"/>
          <a:ext cx="0" cy="0"/>
          <a:chOff x="0" y="0"/>
          <a:chExt cx="0" cy="0"/>
        </a:xfrm>
      </p:grpSpPr>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3"/>
          <p:cNvSpPr txBox="1">
            <a:spLocks noGrp="1"/>
          </p:cNvSpPr>
          <p:nvPr>
            <p:ph type="title" idx="2" hasCustomPrompt="1"/>
          </p:nvPr>
        </p:nvSpPr>
        <p:spPr>
          <a:xfrm>
            <a:off x="720000"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720000"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3178912"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3178912"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5637823" y="1668450"/>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5637823" y="3313402"/>
            <a:ext cx="754500" cy="521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200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8"/>
          </p:nvPr>
        </p:nvSpPr>
        <p:spPr>
          <a:xfrm>
            <a:off x="3178900"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3"/>
          <p:cNvSpPr txBox="1">
            <a:spLocks noGrp="1"/>
          </p:cNvSpPr>
          <p:nvPr>
            <p:ph type="subTitle" idx="9"/>
          </p:nvPr>
        </p:nvSpPr>
        <p:spPr>
          <a:xfrm>
            <a:off x="5637822" y="2208175"/>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7" name="Google Shape;137;p13"/>
          <p:cNvSpPr txBox="1">
            <a:spLocks noGrp="1"/>
          </p:cNvSpPr>
          <p:nvPr>
            <p:ph type="subTitle" idx="13"/>
          </p:nvPr>
        </p:nvSpPr>
        <p:spPr>
          <a:xfrm>
            <a:off x="7200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8" name="Google Shape;138;p13"/>
          <p:cNvSpPr txBox="1">
            <a:spLocks noGrp="1"/>
          </p:cNvSpPr>
          <p:nvPr>
            <p:ph type="subTitle" idx="14"/>
          </p:nvPr>
        </p:nvSpPr>
        <p:spPr>
          <a:xfrm>
            <a:off x="3178900" y="3853100"/>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9" name="Google Shape;139;p13"/>
          <p:cNvSpPr txBox="1">
            <a:spLocks noGrp="1"/>
          </p:cNvSpPr>
          <p:nvPr>
            <p:ph type="subTitle" idx="15"/>
          </p:nvPr>
        </p:nvSpPr>
        <p:spPr>
          <a:xfrm>
            <a:off x="5637822" y="3853102"/>
            <a:ext cx="18453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1"/>
        <p:cNvGrpSpPr/>
        <p:nvPr/>
      </p:nvGrpSpPr>
      <p:grpSpPr>
        <a:xfrm>
          <a:off x="0" y="0"/>
          <a:ext cx="0" cy="0"/>
          <a:chOff x="0" y="0"/>
          <a:chExt cx="0" cy="0"/>
        </a:xfrm>
      </p:grpSpPr>
      <p:sp>
        <p:nvSpPr>
          <p:cNvPr id="156" name="Google Shape;15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TITLE_ONLY_1_1_1">
    <p:spTree>
      <p:nvGrpSpPr>
        <p:cNvPr id="1" name="Shape 168"/>
        <p:cNvGrpSpPr/>
        <p:nvPr/>
      </p:nvGrpSpPr>
      <p:grpSpPr>
        <a:xfrm>
          <a:off x="0" y="0"/>
          <a:ext cx="0" cy="0"/>
          <a:chOff x="0" y="0"/>
          <a:chExt cx="0" cy="0"/>
        </a:xfrm>
      </p:grpSpPr>
      <p:sp>
        <p:nvSpPr>
          <p:cNvPr id="173" name="Google Shape;17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8"/>
          <p:cNvSpPr txBox="1">
            <a:spLocks noGrp="1"/>
          </p:cNvSpPr>
          <p:nvPr>
            <p:ph type="subTitle" idx="1"/>
          </p:nvPr>
        </p:nvSpPr>
        <p:spPr>
          <a:xfrm>
            <a:off x="713225"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8"/>
          <p:cNvSpPr txBox="1">
            <a:spLocks noGrp="1"/>
          </p:cNvSpPr>
          <p:nvPr>
            <p:ph type="subTitle" idx="2"/>
          </p:nvPr>
        </p:nvSpPr>
        <p:spPr>
          <a:xfrm>
            <a:off x="3399298"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8"/>
          <p:cNvSpPr txBox="1">
            <a:spLocks noGrp="1"/>
          </p:cNvSpPr>
          <p:nvPr>
            <p:ph type="subTitle" idx="3"/>
          </p:nvPr>
        </p:nvSpPr>
        <p:spPr>
          <a:xfrm>
            <a:off x="6085374" y="2254648"/>
            <a:ext cx="23454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8"/>
          <p:cNvSpPr txBox="1">
            <a:spLocks noGrp="1"/>
          </p:cNvSpPr>
          <p:nvPr>
            <p:ph type="subTitle" idx="4"/>
          </p:nvPr>
        </p:nvSpPr>
        <p:spPr>
          <a:xfrm>
            <a:off x="71322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18"/>
          <p:cNvSpPr txBox="1">
            <a:spLocks noGrp="1"/>
          </p:cNvSpPr>
          <p:nvPr>
            <p:ph type="subTitle" idx="5"/>
          </p:nvPr>
        </p:nvSpPr>
        <p:spPr>
          <a:xfrm>
            <a:off x="3399302"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1" name="Google Shape;181;p18"/>
          <p:cNvSpPr txBox="1">
            <a:spLocks noGrp="1"/>
          </p:cNvSpPr>
          <p:nvPr>
            <p:ph type="subTitle" idx="6"/>
          </p:nvPr>
        </p:nvSpPr>
        <p:spPr>
          <a:xfrm>
            <a:off x="6085375" y="1724050"/>
            <a:ext cx="2345400" cy="45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9"/>
          <p:cNvSpPr txBox="1">
            <a:spLocks noGrp="1"/>
          </p:cNvSpPr>
          <p:nvPr>
            <p:ph type="subTitle" idx="1"/>
          </p:nvPr>
        </p:nvSpPr>
        <p:spPr>
          <a:xfrm>
            <a:off x="1964250"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9"/>
          <p:cNvSpPr txBox="1">
            <a:spLocks noGrp="1"/>
          </p:cNvSpPr>
          <p:nvPr>
            <p:ph type="subTitle" idx="2"/>
          </p:nvPr>
        </p:nvSpPr>
        <p:spPr>
          <a:xfrm>
            <a:off x="5305133" y="1748900"/>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9"/>
          <p:cNvSpPr txBox="1">
            <a:spLocks noGrp="1"/>
          </p:cNvSpPr>
          <p:nvPr>
            <p:ph type="subTitle" idx="3"/>
          </p:nvPr>
        </p:nvSpPr>
        <p:spPr>
          <a:xfrm>
            <a:off x="1964250"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9"/>
          <p:cNvSpPr txBox="1">
            <a:spLocks noGrp="1"/>
          </p:cNvSpPr>
          <p:nvPr>
            <p:ph type="subTitle" idx="4"/>
          </p:nvPr>
        </p:nvSpPr>
        <p:spPr>
          <a:xfrm>
            <a:off x="5305133" y="3335475"/>
            <a:ext cx="30249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9"/>
          <p:cNvSpPr txBox="1">
            <a:spLocks noGrp="1"/>
          </p:cNvSpPr>
          <p:nvPr>
            <p:ph type="subTitle" idx="5"/>
          </p:nvPr>
        </p:nvSpPr>
        <p:spPr>
          <a:xfrm>
            <a:off x="1964241"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8" name="Google Shape;198;p19"/>
          <p:cNvSpPr txBox="1">
            <a:spLocks noGrp="1"/>
          </p:cNvSpPr>
          <p:nvPr>
            <p:ph type="subTitle" idx="6"/>
          </p:nvPr>
        </p:nvSpPr>
        <p:spPr>
          <a:xfrm>
            <a:off x="1964241"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9" name="Google Shape;199;p19"/>
          <p:cNvSpPr txBox="1">
            <a:spLocks noGrp="1"/>
          </p:cNvSpPr>
          <p:nvPr>
            <p:ph type="subTitle" idx="7"/>
          </p:nvPr>
        </p:nvSpPr>
        <p:spPr>
          <a:xfrm>
            <a:off x="5305106" y="1360475"/>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0" name="Google Shape;200;p19"/>
          <p:cNvSpPr txBox="1">
            <a:spLocks noGrp="1"/>
          </p:cNvSpPr>
          <p:nvPr>
            <p:ph type="subTitle" idx="8"/>
          </p:nvPr>
        </p:nvSpPr>
        <p:spPr>
          <a:xfrm>
            <a:off x="5305106" y="2947100"/>
            <a:ext cx="3024900" cy="47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2" name="Google Shape;202;p19"/>
          <p:cNvGrpSpPr/>
          <p:nvPr/>
        </p:nvGrpSpPr>
        <p:grpSpPr>
          <a:xfrm rot="14071948" flipH="1">
            <a:off x="7521158" y="3488245"/>
            <a:ext cx="2455655" cy="3523943"/>
            <a:chOff x="7077600" y="739590"/>
            <a:chExt cx="1759320" cy="2524680"/>
          </a:xfrm>
          <a:noFill/>
        </p:grpSpPr>
        <p:sp>
          <p:nvSpPr>
            <p:cNvPr id="203" name="Google Shape;203;p19"/>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19"/>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19"/>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2"/>
        <p:cNvGrpSpPr/>
        <p:nvPr/>
      </p:nvGrpSpPr>
      <p:grpSpPr>
        <a:xfrm>
          <a:off x="0" y="0"/>
          <a:ext cx="0" cy="0"/>
          <a:chOff x="0" y="0"/>
          <a:chExt cx="0" cy="0"/>
        </a:xfrm>
      </p:grpSpPr>
      <p:grpSp>
        <p:nvGrpSpPr>
          <p:cNvPr id="273" name="Google Shape;273;p23"/>
          <p:cNvGrpSpPr/>
          <p:nvPr/>
        </p:nvGrpSpPr>
        <p:grpSpPr>
          <a:xfrm rot="10800000">
            <a:off x="-710637" y="-2338512"/>
            <a:ext cx="11607087" cy="8373645"/>
            <a:chOff x="-1985762" y="-1101062"/>
            <a:chExt cx="11607087" cy="8373645"/>
          </a:xfrm>
        </p:grpSpPr>
        <p:grpSp>
          <p:nvGrpSpPr>
            <p:cNvPr id="274" name="Google Shape;274;p23"/>
            <p:cNvGrpSpPr/>
            <p:nvPr/>
          </p:nvGrpSpPr>
          <p:grpSpPr>
            <a:xfrm rot="7528052">
              <a:off x="-1066125" y="3488245"/>
              <a:ext cx="2455655" cy="3523943"/>
              <a:chOff x="7077600" y="739590"/>
              <a:chExt cx="1759320" cy="2524680"/>
            </a:xfrm>
          </p:grpSpPr>
          <p:sp>
            <p:nvSpPr>
              <p:cNvPr id="275" name="Google Shape;275;p23"/>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6" name="Google Shape;276;p23"/>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7" name="Google Shape;277;p23"/>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8" name="Google Shape;278;p23"/>
            <p:cNvGrpSpPr/>
            <p:nvPr/>
          </p:nvGrpSpPr>
          <p:grpSpPr>
            <a:xfrm>
              <a:off x="7876176" y="-1101062"/>
              <a:ext cx="1745149" cy="1973479"/>
              <a:chOff x="6796080" y="4574670"/>
              <a:chExt cx="740160" cy="837000"/>
            </a:xfrm>
          </p:grpSpPr>
          <p:sp>
            <p:nvSpPr>
              <p:cNvPr id="279" name="Google Shape;279;p23"/>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23"/>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1" name="Google Shape;281;p23"/>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2"/>
        <p:cNvGrpSpPr/>
        <p:nvPr/>
      </p:nvGrpSpPr>
      <p:grpSpPr>
        <a:xfrm>
          <a:off x="0" y="0"/>
          <a:ext cx="0" cy="0"/>
          <a:chOff x="0" y="0"/>
          <a:chExt cx="0" cy="0"/>
        </a:xfrm>
      </p:grpSpPr>
      <p:grpSp>
        <p:nvGrpSpPr>
          <p:cNvPr id="283" name="Google Shape;283;p24"/>
          <p:cNvGrpSpPr/>
          <p:nvPr/>
        </p:nvGrpSpPr>
        <p:grpSpPr>
          <a:xfrm rot="10800000">
            <a:off x="-1641024" y="-3402411"/>
            <a:ext cx="13528020" cy="9929473"/>
            <a:chOff x="-2685674" y="-1789286"/>
            <a:chExt cx="13528020" cy="9929473"/>
          </a:xfrm>
        </p:grpSpPr>
        <p:grpSp>
          <p:nvGrpSpPr>
            <p:cNvPr id="284" name="Google Shape;284;p24"/>
            <p:cNvGrpSpPr/>
            <p:nvPr/>
          </p:nvGrpSpPr>
          <p:grpSpPr>
            <a:xfrm rot="10541578">
              <a:off x="7070089" y="-1661961"/>
              <a:ext cx="3584181" cy="5143413"/>
              <a:chOff x="7077600" y="739590"/>
              <a:chExt cx="1759320" cy="2524680"/>
            </a:xfrm>
          </p:grpSpPr>
          <p:sp>
            <p:nvSpPr>
              <p:cNvPr id="285" name="Google Shape;285;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8" name="Google Shape;288;p24"/>
            <p:cNvGrpSpPr/>
            <p:nvPr/>
          </p:nvGrpSpPr>
          <p:grpSpPr>
            <a:xfrm rot="7528082">
              <a:off x="-1343423" y="2616766"/>
              <a:ext cx="3584139" cy="5143353"/>
              <a:chOff x="7077600" y="739590"/>
              <a:chExt cx="1759320" cy="2524680"/>
            </a:xfrm>
          </p:grpSpPr>
          <p:sp>
            <p:nvSpPr>
              <p:cNvPr id="289" name="Google Shape;289;p24"/>
              <p:cNvSpPr/>
              <p:nvPr/>
            </p:nvSpPr>
            <p:spPr>
              <a:xfrm>
                <a:off x="7077600" y="739590"/>
                <a:ext cx="1759320" cy="2524680"/>
              </a:xfrm>
              <a:custGeom>
                <a:avLst/>
                <a:gdLst/>
                <a:ahLst/>
                <a:cxnLst/>
                <a:rect l="l" t="t" r="r" b="b"/>
                <a:pathLst>
                  <a:path w="4887" h="7013" extrusionOk="0">
                    <a:moveTo>
                      <a:pt x="4181" y="6148"/>
                    </a:moveTo>
                    <a:cubicBezTo>
                      <a:pt x="4051" y="6296"/>
                      <a:pt x="3906" y="6430"/>
                      <a:pt x="3746" y="6544"/>
                    </a:cubicBezTo>
                    <a:cubicBezTo>
                      <a:pt x="2656" y="7324"/>
                      <a:pt x="457" y="7199"/>
                      <a:pt x="101" y="5643"/>
                    </a:cubicBezTo>
                    <a:cubicBezTo>
                      <a:pt x="-83" y="4840"/>
                      <a:pt x="-124" y="4341"/>
                      <a:pt x="954" y="2181"/>
                    </a:cubicBezTo>
                    <a:cubicBezTo>
                      <a:pt x="1734" y="619"/>
                      <a:pt x="2594" y="-1044"/>
                      <a:pt x="3747" y="834"/>
                    </a:cubicBezTo>
                    <a:cubicBezTo>
                      <a:pt x="4384" y="1872"/>
                      <a:pt x="4923" y="3098"/>
                      <a:pt x="4885" y="4340"/>
                    </a:cubicBezTo>
                    <a:cubicBezTo>
                      <a:pt x="4865" y="4994"/>
                      <a:pt x="4613" y="5652"/>
                      <a:pt x="4181" y="614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 name="Google Shape;290;p24"/>
              <p:cNvSpPr/>
              <p:nvPr/>
            </p:nvSpPr>
            <p:spPr>
              <a:xfrm>
                <a:off x="7425360" y="1065390"/>
                <a:ext cx="1232640" cy="1893960"/>
              </a:xfrm>
              <a:custGeom>
                <a:avLst/>
                <a:gdLst/>
                <a:ahLst/>
                <a:cxnLst/>
                <a:rect l="l" t="t" r="r" b="b"/>
                <a:pathLst>
                  <a:path w="3424" h="5261" extrusionOk="0">
                    <a:moveTo>
                      <a:pt x="476" y="1350"/>
                    </a:moveTo>
                    <a:cubicBezTo>
                      <a:pt x="598" y="695"/>
                      <a:pt x="1168" y="43"/>
                      <a:pt x="1741" y="2"/>
                    </a:cubicBezTo>
                    <a:cubicBezTo>
                      <a:pt x="2493" y="-50"/>
                      <a:pt x="2921" y="941"/>
                      <a:pt x="3117" y="1525"/>
                    </a:cubicBezTo>
                    <a:cubicBezTo>
                      <a:pt x="3476" y="2593"/>
                      <a:pt x="3780" y="4495"/>
                      <a:pt x="2440" y="5053"/>
                    </a:cubicBezTo>
                    <a:cubicBezTo>
                      <a:pt x="1970" y="5248"/>
                      <a:pt x="1388" y="5346"/>
                      <a:pt x="899" y="5168"/>
                    </a:cubicBezTo>
                    <a:cubicBezTo>
                      <a:pt x="222" y="4921"/>
                      <a:pt x="-64" y="4137"/>
                      <a:pt x="11" y="3466"/>
                    </a:cubicBezTo>
                    <a:cubicBezTo>
                      <a:pt x="100" y="2679"/>
                      <a:pt x="332" y="2123"/>
                      <a:pt x="476" y="135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 name="Google Shape;291;p24"/>
              <p:cNvSpPr/>
              <p:nvPr/>
            </p:nvSpPr>
            <p:spPr>
              <a:xfrm>
                <a:off x="7704000" y="1337910"/>
                <a:ext cx="801360" cy="1340640"/>
              </a:xfrm>
              <a:custGeom>
                <a:avLst/>
                <a:gdLst/>
                <a:ahLst/>
                <a:cxnLst/>
                <a:rect l="l" t="t" r="r" b="b"/>
                <a:pathLst>
                  <a:path w="2226" h="3724" extrusionOk="0">
                    <a:moveTo>
                      <a:pt x="1887" y="3388"/>
                    </a:moveTo>
                    <a:cubicBezTo>
                      <a:pt x="1563" y="3692"/>
                      <a:pt x="1001" y="3851"/>
                      <a:pt x="630" y="3598"/>
                    </a:cubicBezTo>
                    <a:cubicBezTo>
                      <a:pt x="-111" y="3093"/>
                      <a:pt x="-87" y="2089"/>
                      <a:pt x="140" y="1318"/>
                    </a:cubicBezTo>
                    <a:cubicBezTo>
                      <a:pt x="253" y="935"/>
                      <a:pt x="721" y="-295"/>
                      <a:pt x="1313" y="65"/>
                    </a:cubicBezTo>
                    <a:cubicBezTo>
                      <a:pt x="1422" y="131"/>
                      <a:pt x="1499" y="237"/>
                      <a:pt x="1568" y="344"/>
                    </a:cubicBezTo>
                    <a:cubicBezTo>
                      <a:pt x="1928" y="904"/>
                      <a:pt x="2128" y="1561"/>
                      <a:pt x="2209" y="2220"/>
                    </a:cubicBezTo>
                    <a:cubicBezTo>
                      <a:pt x="2252" y="2562"/>
                      <a:pt x="2222" y="2929"/>
                      <a:pt x="2032" y="3218"/>
                    </a:cubicBezTo>
                    <a:cubicBezTo>
                      <a:pt x="1993" y="3278"/>
                      <a:pt x="1943" y="3335"/>
                      <a:pt x="1887" y="338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 name="Google Shape;292;p24"/>
            <p:cNvGrpSpPr/>
            <p:nvPr/>
          </p:nvGrpSpPr>
          <p:grpSpPr>
            <a:xfrm>
              <a:off x="-476124" y="-978112"/>
              <a:ext cx="1745149" cy="1973479"/>
              <a:chOff x="6796080" y="4574670"/>
              <a:chExt cx="740160" cy="837000"/>
            </a:xfrm>
          </p:grpSpPr>
          <p:sp>
            <p:nvSpPr>
              <p:cNvPr id="293" name="Google Shape;293;p24"/>
              <p:cNvSpPr/>
              <p:nvPr/>
            </p:nvSpPr>
            <p:spPr>
              <a:xfrm>
                <a:off x="6796080" y="4574670"/>
                <a:ext cx="740160" cy="837000"/>
              </a:xfrm>
              <a:custGeom>
                <a:avLst/>
                <a:gdLst/>
                <a:ahLst/>
                <a:cxnLst/>
                <a:rect l="l" t="t" r="r" b="b"/>
                <a:pathLst>
                  <a:path w="2056" h="2325" extrusionOk="0">
                    <a:moveTo>
                      <a:pt x="1250" y="2269"/>
                    </a:moveTo>
                    <a:cubicBezTo>
                      <a:pt x="1183" y="2294"/>
                      <a:pt x="1112" y="2311"/>
                      <a:pt x="1040" y="2320"/>
                    </a:cubicBezTo>
                    <a:cubicBezTo>
                      <a:pt x="551" y="2379"/>
                      <a:pt x="-136" y="1949"/>
                      <a:pt x="24" y="1384"/>
                    </a:cubicBezTo>
                    <a:cubicBezTo>
                      <a:pt x="107" y="1093"/>
                      <a:pt x="182" y="924"/>
                      <a:pt x="912" y="419"/>
                    </a:cubicBezTo>
                    <a:cubicBezTo>
                      <a:pt x="1440" y="53"/>
                      <a:pt x="2012" y="-331"/>
                      <a:pt x="2051" y="479"/>
                    </a:cubicBezTo>
                    <a:cubicBezTo>
                      <a:pt x="2073" y="926"/>
                      <a:pt x="2030" y="1417"/>
                      <a:pt x="1798" y="1811"/>
                    </a:cubicBezTo>
                    <a:cubicBezTo>
                      <a:pt x="1676" y="2018"/>
                      <a:pt x="1478" y="2186"/>
                      <a:pt x="1250" y="22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24"/>
              <p:cNvSpPr/>
              <p:nvPr/>
            </p:nvSpPr>
            <p:spPr>
              <a:xfrm>
                <a:off x="6941520" y="4677990"/>
                <a:ext cx="540720" cy="643320"/>
              </a:xfrm>
              <a:custGeom>
                <a:avLst/>
                <a:gdLst/>
                <a:ahLst/>
                <a:cxnLst/>
                <a:rect l="l" t="t" r="r" b="b"/>
                <a:pathLst>
                  <a:path w="1502" h="1787" extrusionOk="0">
                    <a:moveTo>
                      <a:pt x="652" y="242"/>
                    </a:moveTo>
                    <a:cubicBezTo>
                      <a:pt x="807" y="52"/>
                      <a:pt x="1107" y="-57"/>
                      <a:pt x="1299" y="31"/>
                    </a:cubicBezTo>
                    <a:cubicBezTo>
                      <a:pt x="1551" y="147"/>
                      <a:pt x="1513" y="543"/>
                      <a:pt x="1473" y="766"/>
                    </a:cubicBezTo>
                    <a:cubicBezTo>
                      <a:pt x="1400" y="1174"/>
                      <a:pt x="1161" y="1841"/>
                      <a:pt x="630" y="1784"/>
                    </a:cubicBezTo>
                    <a:cubicBezTo>
                      <a:pt x="444" y="1764"/>
                      <a:pt x="239" y="1692"/>
                      <a:pt x="113" y="1548"/>
                    </a:cubicBezTo>
                    <a:cubicBezTo>
                      <a:pt x="-62" y="1349"/>
                      <a:pt x="-15" y="1045"/>
                      <a:pt x="128" y="842"/>
                    </a:cubicBezTo>
                    <a:cubicBezTo>
                      <a:pt x="296" y="604"/>
                      <a:pt x="469" y="466"/>
                      <a:pt x="652" y="242"/>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24"/>
              <p:cNvSpPr/>
              <p:nvPr/>
            </p:nvSpPr>
            <p:spPr>
              <a:xfrm>
                <a:off x="7072920" y="4778790"/>
                <a:ext cx="336960" cy="455040"/>
              </a:xfrm>
              <a:custGeom>
                <a:avLst/>
                <a:gdLst/>
                <a:ahLst/>
                <a:cxnLst/>
                <a:rect l="l" t="t" r="r" b="b"/>
                <a:pathLst>
                  <a:path w="936" h="1264" extrusionOk="0">
                    <a:moveTo>
                      <a:pt x="497" y="1250"/>
                    </a:moveTo>
                    <a:cubicBezTo>
                      <a:pt x="339" y="1291"/>
                      <a:pt x="129" y="1243"/>
                      <a:pt x="55" y="1095"/>
                    </a:cubicBezTo>
                    <a:cubicBezTo>
                      <a:pt x="-95" y="801"/>
                      <a:pt x="91" y="482"/>
                      <a:pt x="300" y="273"/>
                    </a:cubicBezTo>
                    <a:cubicBezTo>
                      <a:pt x="404" y="170"/>
                      <a:pt x="773" y="-144"/>
                      <a:pt x="901" y="77"/>
                    </a:cubicBezTo>
                    <a:cubicBezTo>
                      <a:pt x="924" y="117"/>
                      <a:pt x="930" y="165"/>
                      <a:pt x="933" y="212"/>
                    </a:cubicBezTo>
                    <a:cubicBezTo>
                      <a:pt x="950" y="456"/>
                      <a:pt x="898" y="703"/>
                      <a:pt x="808" y="930"/>
                    </a:cubicBezTo>
                    <a:cubicBezTo>
                      <a:pt x="761" y="1048"/>
                      <a:pt x="686" y="1161"/>
                      <a:pt x="574" y="1221"/>
                    </a:cubicBezTo>
                    <a:cubicBezTo>
                      <a:pt x="551" y="1233"/>
                      <a:pt x="525" y="1243"/>
                      <a:pt x="497" y="1250"/>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5"/>
          <p:cNvSpPr txBox="1">
            <a:spLocks noGrp="1"/>
          </p:cNvSpPr>
          <p:nvPr>
            <p:ph type="subTitle" idx="1"/>
          </p:nvPr>
        </p:nvSpPr>
        <p:spPr>
          <a:xfrm>
            <a:off x="5091149"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5"/>
          <p:cNvSpPr txBox="1">
            <a:spLocks noGrp="1"/>
          </p:cNvSpPr>
          <p:nvPr>
            <p:ph type="subTitle" idx="2"/>
          </p:nvPr>
        </p:nvSpPr>
        <p:spPr>
          <a:xfrm>
            <a:off x="1547250" y="2261774"/>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5"/>
          <p:cNvSpPr txBox="1">
            <a:spLocks noGrp="1"/>
          </p:cNvSpPr>
          <p:nvPr>
            <p:ph type="subTitle" idx="3"/>
          </p:nvPr>
        </p:nvSpPr>
        <p:spPr>
          <a:xfrm>
            <a:off x="15472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 name="Google Shape;68;p5"/>
          <p:cNvSpPr txBox="1">
            <a:spLocks noGrp="1"/>
          </p:cNvSpPr>
          <p:nvPr>
            <p:ph type="subTitle" idx="4"/>
          </p:nvPr>
        </p:nvSpPr>
        <p:spPr>
          <a:xfrm>
            <a:off x="5091150" y="1683128"/>
            <a:ext cx="2505600" cy="48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Petit Formal Script"/>
                <a:ea typeface="Petit Formal Script"/>
                <a:cs typeface="Petit Formal Script"/>
                <a:sym typeface="Petit Formal Scrip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89" name="Google Shape;89;p7"/>
          <p:cNvSpPr txBox="1">
            <a:spLocks noGrp="1"/>
          </p:cNvSpPr>
          <p:nvPr>
            <p:ph type="title"/>
          </p:nvPr>
        </p:nvSpPr>
        <p:spPr>
          <a:xfrm>
            <a:off x="713225" y="884313"/>
            <a:ext cx="2964000" cy="1125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a:off x="713225" y="2152888"/>
            <a:ext cx="4294800" cy="21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91" name="Google Shape;91;p7"/>
          <p:cNvSpPr>
            <a:spLocks noGrp="1"/>
          </p:cNvSpPr>
          <p:nvPr>
            <p:ph type="pic" idx="2"/>
          </p:nvPr>
        </p:nvSpPr>
        <p:spPr>
          <a:xfrm>
            <a:off x="5643775" y="539500"/>
            <a:ext cx="2787000" cy="4064400"/>
          </a:xfrm>
          <a:prstGeom prst="round2SameRect">
            <a:avLst>
              <a:gd name="adj1" fmla="val 16667"/>
              <a:gd name="adj2" fmla="val 0"/>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720000" y="401445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13" name="Google Shape;113;p11"/>
          <p:cNvSpPr txBox="1">
            <a:spLocks noGrp="1"/>
          </p:cNvSpPr>
          <p:nvPr>
            <p:ph type="title" hasCustomPrompt="1"/>
          </p:nvPr>
        </p:nvSpPr>
        <p:spPr>
          <a:xfrm>
            <a:off x="1824775" y="1600663"/>
            <a:ext cx="3374400" cy="1131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4" name="Google Shape;114;p11"/>
          <p:cNvSpPr txBox="1">
            <a:spLocks noGrp="1"/>
          </p:cNvSpPr>
          <p:nvPr>
            <p:ph type="subTitle" idx="1"/>
          </p:nvPr>
        </p:nvSpPr>
        <p:spPr>
          <a:xfrm>
            <a:off x="2118475" y="2852538"/>
            <a:ext cx="2787000" cy="6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5" name="Google Shape;115;p11"/>
          <p:cNvSpPr>
            <a:spLocks noGrp="1"/>
          </p:cNvSpPr>
          <p:nvPr>
            <p:ph type="pic" idx="2"/>
          </p:nvPr>
        </p:nvSpPr>
        <p:spPr>
          <a:xfrm>
            <a:off x="5643775" y="539500"/>
            <a:ext cx="2787000" cy="4064400"/>
          </a:xfrm>
          <a:prstGeom prst="round2SameRect">
            <a:avLst>
              <a:gd name="adj1" fmla="val 50000"/>
              <a:gd name="adj2" fmla="val 0"/>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1pPr>
            <a:lvl2pPr lvl="1"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2pPr>
            <a:lvl3pPr lvl="2"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3pPr>
            <a:lvl4pPr lvl="3"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4pPr>
            <a:lvl5pPr lvl="4"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5pPr>
            <a:lvl6pPr lvl="5"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6pPr>
            <a:lvl7pPr lvl="6"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7pPr>
            <a:lvl8pPr lvl="7"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8pPr>
            <a:lvl9pPr lvl="8" rtl="0">
              <a:spcBef>
                <a:spcPts val="0"/>
              </a:spcBef>
              <a:spcAft>
                <a:spcPts val="0"/>
              </a:spcAft>
              <a:buClr>
                <a:schemeClr val="dk1"/>
              </a:buClr>
              <a:buSzPts val="3000"/>
              <a:buFont typeface="Petit Formal Script"/>
              <a:buNone/>
              <a:defRPr sz="3000" b="1">
                <a:solidFill>
                  <a:schemeClr val="dk1"/>
                </a:solidFill>
                <a:latin typeface="Petit Formal Script"/>
                <a:ea typeface="Petit Formal Script"/>
                <a:cs typeface="Petit Formal Script"/>
                <a:sym typeface="Petit Formal Scrip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3" r:id="rId12"/>
    <p:sldLayoutId id="2147483664" r:id="rId13"/>
    <p:sldLayoutId id="2147483665"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18.jpe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1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9.png"/><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20.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4.jpg"/><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microsoft.com/office/2007/relationships/hdphoto" Target="../media/hdphoto12.wdp"/><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hyperlink" Target="https://newsletter.loustagnergolf.com/" TargetMode="External"/><Relationship Id="rId13" Type="http://schemas.openxmlformats.org/officeDocument/2006/relationships/hyperlink" Target="https://www.usga.org/" TargetMode="External"/><Relationship Id="rId3" Type="http://schemas.openxmlformats.org/officeDocument/2006/relationships/hyperlink" Target="https://www.pgatour.com/stats" TargetMode="External"/><Relationship Id="rId7" Type="http://schemas.openxmlformats.org/officeDocument/2006/relationships/hyperlink" Target="https://x.com/loustagner?lang=en" TargetMode="External"/><Relationship Id="rId12" Type="http://schemas.openxmlformats.org/officeDocument/2006/relationships/hyperlink" Target="https://ncrdb.usga.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arccosgolf.com/blogs/community" TargetMode="External"/><Relationship Id="rId11" Type="http://schemas.openxmlformats.org/officeDocument/2006/relationships/hyperlink" Target="https://datagolf.com/course-table" TargetMode="External"/><Relationship Id="rId5" Type="http://schemas.openxmlformats.org/officeDocument/2006/relationships/hyperlink" Target="https://www.usga.org/handicapping/us-stats-static.html" TargetMode="External"/><Relationship Id="rId15" Type="http://schemas.openxmlformats.org/officeDocument/2006/relationships/image" Target="../media/image30.jpg"/><Relationship Id="rId10" Type="http://schemas.openxmlformats.org/officeDocument/2006/relationships/hyperlink" Target="https://back2basics.golf/blogs/news/p-b-putts-per-round-ppr-vs-strokes-gained-putting-b-p-p-p" TargetMode="External"/><Relationship Id="rId4" Type="http://schemas.openxmlformats.org/officeDocument/2006/relationships/hyperlink" Target="https://www.pgatour.com/korn-ferry-tour/stats" TargetMode="External"/><Relationship Id="rId9" Type="http://schemas.openxmlformats.org/officeDocument/2006/relationships/hyperlink" Target="https://practical-golf.ck.page/newsletter" TargetMode="External"/><Relationship Id="rId14" Type="http://schemas.openxmlformats.org/officeDocument/2006/relationships/hyperlink" Target="https://golf.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1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786EA2-763A-A816-CD2E-1013C57A1B0B}"/>
              </a:ext>
            </a:extLst>
          </p:cNvPr>
          <p:cNvSpPr/>
          <p:nvPr/>
        </p:nvSpPr>
        <p:spPr>
          <a:xfrm>
            <a:off x="0" y="0"/>
            <a:ext cx="9143999" cy="5143500"/>
          </a:xfrm>
          <a:prstGeom prst="rect">
            <a:avLst/>
          </a:prstGeom>
          <a:solidFill>
            <a:schemeClr val="tx2">
              <a:alpha val="18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title="Person Hitting A Golf Ball">
            <a:hlinkClick r:id="" action="ppaction://media"/>
            <a:extLst>
              <a:ext uri="{FF2B5EF4-FFF2-40B4-BE49-F238E27FC236}">
                <a16:creationId xmlns:a16="http://schemas.microsoft.com/office/drawing/2014/main" id="{12BB7393-E52C-F4E0-7FF6-F0B3A511AB90}"/>
              </a:ext>
            </a:extLst>
          </p:cNvPr>
          <p:cNvPicPr>
            <a:picLocks noChangeAspect="1"/>
          </p:cNvPicPr>
          <p:nvPr>
            <a:videoFile r:link="rId2"/>
            <p:extLst>
              <p:ext uri="{DAA4B4D4-6D71-4841-9C94-3DE7FCFB9230}">
                <p14:media xmlns:p14="http://schemas.microsoft.com/office/powerpoint/2010/main" r:embed="rId1">
                  <p14:fade in="1000"/>
                </p14:media>
              </p:ext>
            </p:extLst>
          </p:nvPr>
        </p:nvPicPr>
        <p:blipFill>
          <a:blip r:embed="rId5"/>
          <a:srcRect l="12609" t="806" r="8519" b="2407"/>
          <a:stretch>
            <a:fillRect/>
          </a:stretch>
        </p:blipFill>
        <p:spPr>
          <a:xfrm>
            <a:off x="1143439" y="82609"/>
            <a:ext cx="7212086" cy="4978281"/>
          </a:xfrm>
          <a:custGeom>
            <a:avLst/>
            <a:gdLst>
              <a:gd name="connsiteX0" fmla="*/ 2680378 w 7212086"/>
              <a:gd name="connsiteY0" fmla="*/ 3960729 h 4978281"/>
              <a:gd name="connsiteX1" fmla="*/ 2548172 w 7212086"/>
              <a:gd name="connsiteY1" fmla="*/ 4382271 h 4978281"/>
              <a:gd name="connsiteX2" fmla="*/ 2814750 w 7212086"/>
              <a:gd name="connsiteY2" fmla="*/ 4382271 h 4978281"/>
              <a:gd name="connsiteX3" fmla="*/ 6143603 w 7212086"/>
              <a:gd name="connsiteY3" fmla="*/ 3780843 h 4978281"/>
              <a:gd name="connsiteX4" fmla="*/ 6143603 w 7212086"/>
              <a:gd name="connsiteY4" fmla="*/ 4559990 h 4978281"/>
              <a:gd name="connsiteX5" fmla="*/ 6178280 w 7212086"/>
              <a:gd name="connsiteY5" fmla="*/ 4559990 h 4978281"/>
              <a:gd name="connsiteX6" fmla="*/ 6451903 w 7212086"/>
              <a:gd name="connsiteY6" fmla="*/ 4517186 h 4978281"/>
              <a:gd name="connsiteX7" fmla="*/ 6589527 w 7212086"/>
              <a:gd name="connsiteY7" fmla="*/ 4387689 h 4978281"/>
              <a:gd name="connsiteX8" fmla="*/ 6633415 w 7212086"/>
              <a:gd name="connsiteY8" fmla="*/ 4169875 h 4978281"/>
              <a:gd name="connsiteX9" fmla="*/ 6528300 w 7212086"/>
              <a:gd name="connsiteY9" fmla="*/ 3873495 h 4978281"/>
              <a:gd name="connsiteX10" fmla="*/ 6178280 w 7212086"/>
              <a:gd name="connsiteY10" fmla="*/ 3780843 h 4978281"/>
              <a:gd name="connsiteX11" fmla="*/ 4295981 w 7212086"/>
              <a:gd name="connsiteY11" fmla="*/ 3762421 h 4978281"/>
              <a:gd name="connsiteX12" fmla="*/ 4295981 w 7212086"/>
              <a:gd name="connsiteY12" fmla="*/ 4049589 h 4978281"/>
              <a:gd name="connsiteX13" fmla="*/ 4389175 w 7212086"/>
              <a:gd name="connsiteY13" fmla="*/ 4049589 h 4978281"/>
              <a:gd name="connsiteX14" fmla="*/ 4621077 w 7212086"/>
              <a:gd name="connsiteY14" fmla="*/ 4014912 h 4978281"/>
              <a:gd name="connsiteX15" fmla="*/ 4690431 w 7212086"/>
              <a:gd name="connsiteY15" fmla="*/ 3895710 h 4978281"/>
              <a:gd name="connsiteX16" fmla="*/ 4663340 w 7212086"/>
              <a:gd name="connsiteY16" fmla="*/ 3814978 h 4978281"/>
              <a:gd name="connsiteX17" fmla="*/ 4585858 w 7212086"/>
              <a:gd name="connsiteY17" fmla="*/ 3774341 h 4978281"/>
              <a:gd name="connsiteX18" fmla="*/ 4411932 w 7212086"/>
              <a:gd name="connsiteY18" fmla="*/ 3762421 h 4978281"/>
              <a:gd name="connsiteX19" fmla="*/ 5607194 w 7212086"/>
              <a:gd name="connsiteY19" fmla="*/ 3364719 h 4978281"/>
              <a:gd name="connsiteX20" fmla="*/ 6196702 w 7212086"/>
              <a:gd name="connsiteY20" fmla="*/ 3364719 h 4978281"/>
              <a:gd name="connsiteX21" fmla="*/ 6962846 w 7212086"/>
              <a:gd name="connsiteY21" fmla="*/ 3561944 h 4978281"/>
              <a:gd name="connsiteX22" fmla="*/ 7212086 w 7212086"/>
              <a:gd name="connsiteY22" fmla="*/ 4173126 h 4978281"/>
              <a:gd name="connsiteX23" fmla="*/ 6955260 w 7212086"/>
              <a:gd name="connsiteY23" fmla="*/ 4772929 h 4978281"/>
              <a:gd name="connsiteX24" fmla="*/ 6214040 w 7212086"/>
              <a:gd name="connsiteY24" fmla="*/ 4978281 h 4978281"/>
              <a:gd name="connsiteX25" fmla="*/ 5607194 w 7212086"/>
              <a:gd name="connsiteY25" fmla="*/ 4978281 h 4978281"/>
              <a:gd name="connsiteX26" fmla="*/ 3749819 w 7212086"/>
              <a:gd name="connsiteY26" fmla="*/ 3364719 h 4978281"/>
              <a:gd name="connsiteX27" fmla="*/ 4567978 w 7212086"/>
              <a:gd name="connsiteY27" fmla="*/ 3364719 h 4978281"/>
              <a:gd name="connsiteX28" fmla="*/ 5068085 w 7212086"/>
              <a:gd name="connsiteY28" fmla="*/ 3473085 h 4978281"/>
              <a:gd name="connsiteX29" fmla="*/ 5240928 w 7212086"/>
              <a:gd name="connsiteY29" fmla="*/ 3796014 h 4978281"/>
              <a:gd name="connsiteX30" fmla="*/ 5167239 w 7212086"/>
              <a:gd name="connsiteY30" fmla="*/ 4083182 h 4978281"/>
              <a:gd name="connsiteX31" fmla="*/ 4917999 w 7212086"/>
              <a:gd name="connsiteY31" fmla="*/ 4294495 h 4978281"/>
              <a:gd name="connsiteX32" fmla="*/ 5465244 w 7212086"/>
              <a:gd name="connsiteY32" fmla="*/ 4978281 h 4978281"/>
              <a:gd name="connsiteX33" fmla="*/ 4803131 w 7212086"/>
              <a:gd name="connsiteY33" fmla="*/ 4978281 h 4978281"/>
              <a:gd name="connsiteX34" fmla="*/ 4379422 w 7212086"/>
              <a:gd name="connsiteY34" fmla="*/ 4411530 h 4978281"/>
              <a:gd name="connsiteX35" fmla="*/ 4301399 w 7212086"/>
              <a:gd name="connsiteY35" fmla="*/ 4411530 h 4978281"/>
              <a:gd name="connsiteX36" fmla="*/ 4301399 w 7212086"/>
              <a:gd name="connsiteY36" fmla="*/ 4978281 h 4978281"/>
              <a:gd name="connsiteX37" fmla="*/ 3749819 w 7212086"/>
              <a:gd name="connsiteY37" fmla="*/ 4978281 h 4978281"/>
              <a:gd name="connsiteX38" fmla="*/ 2394292 w 7212086"/>
              <a:gd name="connsiteY38" fmla="*/ 3364719 h 4978281"/>
              <a:gd name="connsiteX39" fmla="*/ 2969713 w 7212086"/>
              <a:gd name="connsiteY39" fmla="*/ 3364719 h 4978281"/>
              <a:gd name="connsiteX40" fmla="*/ 3570058 w 7212086"/>
              <a:gd name="connsiteY40" fmla="*/ 4978281 h 4978281"/>
              <a:gd name="connsiteX41" fmla="*/ 3003306 w 7212086"/>
              <a:gd name="connsiteY41" fmla="*/ 4978281 h 4978281"/>
              <a:gd name="connsiteX42" fmla="*/ 2928535 w 7212086"/>
              <a:gd name="connsiteY42" fmla="*/ 4755048 h 4978281"/>
              <a:gd name="connsiteX43" fmla="*/ 2426802 w 7212086"/>
              <a:gd name="connsiteY43" fmla="*/ 4755048 h 4978281"/>
              <a:gd name="connsiteX44" fmla="*/ 2357448 w 7212086"/>
              <a:gd name="connsiteY44" fmla="*/ 4978281 h 4978281"/>
              <a:gd name="connsiteX45" fmla="*/ 1793948 w 7212086"/>
              <a:gd name="connsiteY45" fmla="*/ 4978281 h 4978281"/>
              <a:gd name="connsiteX46" fmla="*/ 63644 w 7212086"/>
              <a:gd name="connsiteY46" fmla="*/ 3364719 h 4978281"/>
              <a:gd name="connsiteX47" fmla="*/ 615224 w 7212086"/>
              <a:gd name="connsiteY47" fmla="*/ 3364719 h 4978281"/>
              <a:gd name="connsiteX48" fmla="*/ 615224 w 7212086"/>
              <a:gd name="connsiteY48" fmla="*/ 3900045 h 4978281"/>
              <a:gd name="connsiteX49" fmla="*/ 1060606 w 7212086"/>
              <a:gd name="connsiteY49" fmla="*/ 3900045 h 4978281"/>
              <a:gd name="connsiteX50" fmla="*/ 1060606 w 7212086"/>
              <a:gd name="connsiteY50" fmla="*/ 3364719 h 4978281"/>
              <a:gd name="connsiteX51" fmla="*/ 1612187 w 7212086"/>
              <a:gd name="connsiteY51" fmla="*/ 3364719 h 4978281"/>
              <a:gd name="connsiteX52" fmla="*/ 1612187 w 7212086"/>
              <a:gd name="connsiteY52" fmla="*/ 4978281 h 4978281"/>
              <a:gd name="connsiteX53" fmla="*/ 1060606 w 7212086"/>
              <a:gd name="connsiteY53" fmla="*/ 4978281 h 4978281"/>
              <a:gd name="connsiteX54" fmla="*/ 1060606 w 7212086"/>
              <a:gd name="connsiteY54" fmla="*/ 4342176 h 4978281"/>
              <a:gd name="connsiteX55" fmla="*/ 615224 w 7212086"/>
              <a:gd name="connsiteY55" fmla="*/ 4342176 h 4978281"/>
              <a:gd name="connsiteX56" fmla="*/ 615224 w 7212086"/>
              <a:gd name="connsiteY56" fmla="*/ 4978281 h 4978281"/>
              <a:gd name="connsiteX57" fmla="*/ 63644 w 7212086"/>
              <a:gd name="connsiteY57" fmla="*/ 4978281 h 4978281"/>
              <a:gd name="connsiteX58" fmla="*/ 1789064 w 7212086"/>
              <a:gd name="connsiteY58" fmla="*/ 1708208 h 4978281"/>
              <a:gd name="connsiteX59" fmla="*/ 2887890 w 7212086"/>
              <a:gd name="connsiteY59" fmla="*/ 1708208 h 4978281"/>
              <a:gd name="connsiteX60" fmla="*/ 2887890 w 7212086"/>
              <a:gd name="connsiteY60" fmla="*/ 2093989 h 4978281"/>
              <a:gd name="connsiteX61" fmla="*/ 2613725 w 7212086"/>
              <a:gd name="connsiteY61" fmla="*/ 2093989 h 4978281"/>
              <a:gd name="connsiteX62" fmla="*/ 2613725 w 7212086"/>
              <a:gd name="connsiteY62" fmla="*/ 2934905 h 4978281"/>
              <a:gd name="connsiteX63" fmla="*/ 2887890 w 7212086"/>
              <a:gd name="connsiteY63" fmla="*/ 2934905 h 4978281"/>
              <a:gd name="connsiteX64" fmla="*/ 2887890 w 7212086"/>
              <a:gd name="connsiteY64" fmla="*/ 3321770 h 4978281"/>
              <a:gd name="connsiteX65" fmla="*/ 1789064 w 7212086"/>
              <a:gd name="connsiteY65" fmla="*/ 3321770 h 4978281"/>
              <a:gd name="connsiteX66" fmla="*/ 1789064 w 7212086"/>
              <a:gd name="connsiteY66" fmla="*/ 2934905 h 4978281"/>
              <a:gd name="connsiteX67" fmla="*/ 2062145 w 7212086"/>
              <a:gd name="connsiteY67" fmla="*/ 2934905 h 4978281"/>
              <a:gd name="connsiteX68" fmla="*/ 2062145 w 7212086"/>
              <a:gd name="connsiteY68" fmla="*/ 2093989 h 4978281"/>
              <a:gd name="connsiteX69" fmla="*/ 1789064 w 7212086"/>
              <a:gd name="connsiteY69" fmla="*/ 2093989 h 4978281"/>
              <a:gd name="connsiteX70" fmla="*/ 3824088 w 7212086"/>
              <a:gd name="connsiteY70" fmla="*/ 1678950 h 4978281"/>
              <a:gd name="connsiteX71" fmla="*/ 4461277 w 7212086"/>
              <a:gd name="connsiteY71" fmla="*/ 1785148 h 4978281"/>
              <a:gd name="connsiteX72" fmla="*/ 4461277 w 7212086"/>
              <a:gd name="connsiteY72" fmla="*/ 2219693 h 4978281"/>
              <a:gd name="connsiteX73" fmla="*/ 4402760 w 7212086"/>
              <a:gd name="connsiteY73" fmla="*/ 2219693 h 4978281"/>
              <a:gd name="connsiteX74" fmla="*/ 3845761 w 7212086"/>
              <a:gd name="connsiteY74" fmla="*/ 2045225 h 4978281"/>
              <a:gd name="connsiteX75" fmla="*/ 3703261 w 7212086"/>
              <a:gd name="connsiteY75" fmla="*/ 2065814 h 4978281"/>
              <a:gd name="connsiteX76" fmla="*/ 3652871 w 7212086"/>
              <a:gd name="connsiteY76" fmla="*/ 2136252 h 4978281"/>
              <a:gd name="connsiteX77" fmla="*/ 3712472 w 7212086"/>
              <a:gd name="connsiteY77" fmla="*/ 2215901 h 4978281"/>
              <a:gd name="connsiteX78" fmla="*/ 3916199 w 7212086"/>
              <a:gd name="connsiteY78" fmla="*/ 2274960 h 4978281"/>
              <a:gd name="connsiteX79" fmla="*/ 4253216 w 7212086"/>
              <a:gd name="connsiteY79" fmla="*/ 2364361 h 4978281"/>
              <a:gd name="connsiteX80" fmla="*/ 4428226 w 7212086"/>
              <a:gd name="connsiteY80" fmla="*/ 2468392 h 4978281"/>
              <a:gd name="connsiteX81" fmla="*/ 4525755 w 7212086"/>
              <a:gd name="connsiteY81" fmla="*/ 2607100 h 4978281"/>
              <a:gd name="connsiteX82" fmla="*/ 4559890 w 7212086"/>
              <a:gd name="connsiteY82" fmla="*/ 2791863 h 4978281"/>
              <a:gd name="connsiteX83" fmla="*/ 4473739 w 7212086"/>
              <a:gd name="connsiteY83" fmla="*/ 3083908 h 4978281"/>
              <a:gd name="connsiteX84" fmla="*/ 4215830 w 7212086"/>
              <a:gd name="connsiteY84" fmla="*/ 3280049 h 4978281"/>
              <a:gd name="connsiteX85" fmla="*/ 3823005 w 7212086"/>
              <a:gd name="connsiteY85" fmla="*/ 3351029 h 4978281"/>
              <a:gd name="connsiteX86" fmla="*/ 3452395 w 7212086"/>
              <a:gd name="connsiteY86" fmla="*/ 3324479 h 4978281"/>
              <a:gd name="connsiteX87" fmla="*/ 3112127 w 7212086"/>
              <a:gd name="connsiteY87" fmla="*/ 3228576 h 4978281"/>
              <a:gd name="connsiteX88" fmla="*/ 3112127 w 7212086"/>
              <a:gd name="connsiteY88" fmla="*/ 2759353 h 4978281"/>
              <a:gd name="connsiteX89" fmla="*/ 3172812 w 7212086"/>
              <a:gd name="connsiteY89" fmla="*/ 2759353 h 4978281"/>
              <a:gd name="connsiteX90" fmla="*/ 3830590 w 7212086"/>
              <a:gd name="connsiteY90" fmla="*/ 2983670 h 4978281"/>
              <a:gd name="connsiteX91" fmla="*/ 4012644 w 7212086"/>
              <a:gd name="connsiteY91" fmla="*/ 2896978 h 4978281"/>
              <a:gd name="connsiteX92" fmla="*/ 3981218 w 7212086"/>
              <a:gd name="connsiteY92" fmla="*/ 2841711 h 4978281"/>
              <a:gd name="connsiteX93" fmla="*/ 3869060 w 7212086"/>
              <a:gd name="connsiteY93" fmla="*/ 2796198 h 4978281"/>
              <a:gd name="connsiteX94" fmla="*/ 3621445 w 7212086"/>
              <a:gd name="connsiteY94" fmla="*/ 2724676 h 4978281"/>
              <a:gd name="connsiteX95" fmla="*/ 3315313 w 7212086"/>
              <a:gd name="connsiteY95" fmla="*/ 2602223 h 4978281"/>
              <a:gd name="connsiteX96" fmla="*/ 3157641 w 7212086"/>
              <a:gd name="connsiteY96" fmla="*/ 2441301 h 4978281"/>
              <a:gd name="connsiteX97" fmla="*/ 3104542 w 7212086"/>
              <a:gd name="connsiteY97" fmla="*/ 2214275 h 4978281"/>
              <a:gd name="connsiteX98" fmla="*/ 3194485 w 7212086"/>
              <a:gd name="connsiteY98" fmla="*/ 1947154 h 4978281"/>
              <a:gd name="connsiteX99" fmla="*/ 3452395 w 7212086"/>
              <a:gd name="connsiteY99" fmla="*/ 1752096 h 4978281"/>
              <a:gd name="connsiteX100" fmla="*/ 3824088 w 7212086"/>
              <a:gd name="connsiteY100" fmla="*/ 1678950 h 4978281"/>
              <a:gd name="connsiteX101" fmla="*/ 2721275 w 7212086"/>
              <a:gd name="connsiteY101" fmla="*/ 407454 h 4978281"/>
              <a:gd name="connsiteX102" fmla="*/ 2494250 w 7212086"/>
              <a:gd name="connsiteY102" fmla="*/ 517445 h 4978281"/>
              <a:gd name="connsiteX103" fmla="*/ 2420019 w 7212086"/>
              <a:gd name="connsiteY103" fmla="*/ 848502 h 4978281"/>
              <a:gd name="connsiteX104" fmla="*/ 2498043 w 7212086"/>
              <a:gd name="connsiteY104" fmla="*/ 1177391 h 4978281"/>
              <a:gd name="connsiteX105" fmla="*/ 2721275 w 7212086"/>
              <a:gd name="connsiteY105" fmla="*/ 1288466 h 4978281"/>
              <a:gd name="connsiteX106" fmla="*/ 2947759 w 7212086"/>
              <a:gd name="connsiteY106" fmla="*/ 1184435 h 4978281"/>
              <a:gd name="connsiteX107" fmla="*/ 3020365 w 7212086"/>
              <a:gd name="connsiteY107" fmla="*/ 847418 h 4978281"/>
              <a:gd name="connsiteX108" fmla="*/ 2947759 w 7212086"/>
              <a:gd name="connsiteY108" fmla="*/ 513110 h 4978281"/>
              <a:gd name="connsiteX109" fmla="*/ 2721275 w 7212086"/>
              <a:gd name="connsiteY109" fmla="*/ 407454 h 4978281"/>
              <a:gd name="connsiteX110" fmla="*/ 5382137 w 7212086"/>
              <a:gd name="connsiteY110" fmla="*/ 33593 h 4978281"/>
              <a:gd name="connsiteX111" fmla="*/ 6601248 w 7212086"/>
              <a:gd name="connsiteY111" fmla="*/ 33593 h 4978281"/>
              <a:gd name="connsiteX112" fmla="*/ 6601248 w 7212086"/>
              <a:gd name="connsiteY112" fmla="*/ 435629 h 4978281"/>
              <a:gd name="connsiteX113" fmla="*/ 5913127 w 7212086"/>
              <a:gd name="connsiteY113" fmla="*/ 435629 h 4978281"/>
              <a:gd name="connsiteX114" fmla="*/ 5913127 w 7212086"/>
              <a:gd name="connsiteY114" fmla="*/ 598177 h 4978281"/>
              <a:gd name="connsiteX115" fmla="*/ 6577408 w 7212086"/>
              <a:gd name="connsiteY115" fmla="*/ 598177 h 4978281"/>
              <a:gd name="connsiteX116" fmla="*/ 6577408 w 7212086"/>
              <a:gd name="connsiteY116" fmla="*/ 1002381 h 4978281"/>
              <a:gd name="connsiteX117" fmla="*/ 5913127 w 7212086"/>
              <a:gd name="connsiteY117" fmla="*/ 1002381 h 4978281"/>
              <a:gd name="connsiteX118" fmla="*/ 5913127 w 7212086"/>
              <a:gd name="connsiteY118" fmla="*/ 1647155 h 4978281"/>
              <a:gd name="connsiteX119" fmla="*/ 5382137 w 7212086"/>
              <a:gd name="connsiteY119" fmla="*/ 1647155 h 4978281"/>
              <a:gd name="connsiteX120" fmla="*/ 3896237 w 7212086"/>
              <a:gd name="connsiteY120" fmla="*/ 33593 h 4978281"/>
              <a:gd name="connsiteX121" fmla="*/ 4453235 w 7212086"/>
              <a:gd name="connsiteY121" fmla="*/ 33593 h 4978281"/>
              <a:gd name="connsiteX122" fmla="*/ 4453235 w 7212086"/>
              <a:gd name="connsiteY122" fmla="*/ 1222363 h 4978281"/>
              <a:gd name="connsiteX123" fmla="*/ 5143523 w 7212086"/>
              <a:gd name="connsiteY123" fmla="*/ 1222363 h 4978281"/>
              <a:gd name="connsiteX124" fmla="*/ 5143523 w 7212086"/>
              <a:gd name="connsiteY124" fmla="*/ 1647155 h 4978281"/>
              <a:gd name="connsiteX125" fmla="*/ 3896237 w 7212086"/>
              <a:gd name="connsiteY125" fmla="*/ 1647155 h 4978281"/>
              <a:gd name="connsiteX126" fmla="*/ 891848 w 7212086"/>
              <a:gd name="connsiteY126" fmla="*/ 1084 h 4978281"/>
              <a:gd name="connsiteX127" fmla="*/ 1532287 w 7212086"/>
              <a:gd name="connsiteY127" fmla="*/ 134373 h 4978281"/>
              <a:gd name="connsiteX128" fmla="*/ 1532287 w 7212086"/>
              <a:gd name="connsiteY128" fmla="*/ 570002 h 4978281"/>
              <a:gd name="connsiteX129" fmla="*/ 1474854 w 7212086"/>
              <a:gd name="connsiteY129" fmla="*/ 570002 h 4978281"/>
              <a:gd name="connsiteX130" fmla="*/ 1232116 w 7212086"/>
              <a:gd name="connsiteY130" fmla="*/ 461637 h 4978281"/>
              <a:gd name="connsiteX131" fmla="*/ 938445 w 7212086"/>
              <a:gd name="connsiteY131" fmla="*/ 417207 h 4978281"/>
              <a:gd name="connsiteX132" fmla="*/ 662655 w 7212086"/>
              <a:gd name="connsiteY132" fmla="*/ 520696 h 4978281"/>
              <a:gd name="connsiteX133" fmla="*/ 565668 w 7212086"/>
              <a:gd name="connsiteY133" fmla="*/ 836581 h 4978281"/>
              <a:gd name="connsiteX134" fmla="*/ 651276 w 7212086"/>
              <a:gd name="connsiteY134" fmla="*/ 1172515 h 4978281"/>
              <a:gd name="connsiteX135" fmla="*/ 939529 w 7212086"/>
              <a:gd name="connsiteY135" fmla="*/ 1273294 h 4978281"/>
              <a:gd name="connsiteX136" fmla="*/ 1129168 w 7212086"/>
              <a:gd name="connsiteY136" fmla="*/ 1248370 h 4978281"/>
              <a:gd name="connsiteX137" fmla="*/ 1129168 w 7212086"/>
              <a:gd name="connsiteY137" fmla="*/ 1087989 h 4978281"/>
              <a:gd name="connsiteX138" fmla="*/ 793235 w 7212086"/>
              <a:gd name="connsiteY138" fmla="*/ 1087989 h 4978281"/>
              <a:gd name="connsiteX139" fmla="*/ 793235 w 7212086"/>
              <a:gd name="connsiteY139" fmla="*/ 710877 h 4978281"/>
              <a:gd name="connsiteX140" fmla="*/ 1588638 w 7212086"/>
              <a:gd name="connsiteY140" fmla="*/ 710877 h 4978281"/>
              <a:gd name="connsiteX141" fmla="*/ 1588638 w 7212086"/>
              <a:gd name="connsiteY141" fmla="*/ 1545292 h 4978281"/>
              <a:gd name="connsiteX142" fmla="*/ 1440719 w 7212086"/>
              <a:gd name="connsiteY142" fmla="*/ 1602726 h 4978281"/>
              <a:gd name="connsiteX143" fmla="*/ 1187144 w 7212086"/>
              <a:gd name="connsiteY143" fmla="*/ 1657450 h 4978281"/>
              <a:gd name="connsiteX144" fmla="*/ 913521 w 7212086"/>
              <a:gd name="connsiteY144" fmla="*/ 1679665 h 4978281"/>
              <a:gd name="connsiteX145" fmla="*/ 431295 w 7212086"/>
              <a:gd name="connsiteY145" fmla="*/ 1575634 h 4978281"/>
              <a:gd name="connsiteX146" fmla="*/ 111616 w 7212086"/>
              <a:gd name="connsiteY146" fmla="*/ 1279796 h 4978281"/>
              <a:gd name="connsiteX147" fmla="*/ 0 w 7212086"/>
              <a:gd name="connsiteY147" fmla="*/ 838749 h 4978281"/>
              <a:gd name="connsiteX148" fmla="*/ 116493 w 7212086"/>
              <a:gd name="connsiteY148" fmla="*/ 407996 h 4978281"/>
              <a:gd name="connsiteX149" fmla="*/ 436171 w 7212086"/>
              <a:gd name="connsiteY149" fmla="*/ 106740 h 4978281"/>
              <a:gd name="connsiteX150" fmla="*/ 891848 w 7212086"/>
              <a:gd name="connsiteY150" fmla="*/ 1084 h 4978281"/>
              <a:gd name="connsiteX151" fmla="*/ 2720192 w 7212086"/>
              <a:gd name="connsiteY151" fmla="*/ 0 h 4978281"/>
              <a:gd name="connsiteX152" fmla="*/ 3169909 w 7212086"/>
              <a:gd name="connsiteY152" fmla="*/ 108365 h 4978281"/>
              <a:gd name="connsiteX153" fmla="*/ 3481459 w 7212086"/>
              <a:gd name="connsiteY153" fmla="*/ 410163 h 4978281"/>
              <a:gd name="connsiteX154" fmla="*/ 3592534 w 7212086"/>
              <a:gd name="connsiteY154" fmla="*/ 840916 h 4978281"/>
              <a:gd name="connsiteX155" fmla="*/ 3486878 w 7212086"/>
              <a:gd name="connsiteY155" fmla="*/ 1279255 h 4978281"/>
              <a:gd name="connsiteX156" fmla="*/ 3183454 w 7212086"/>
              <a:gd name="connsiteY156" fmla="*/ 1575634 h 4978281"/>
              <a:gd name="connsiteX157" fmla="*/ 2720192 w 7212086"/>
              <a:gd name="connsiteY157" fmla="*/ 1680749 h 4978281"/>
              <a:gd name="connsiteX158" fmla="*/ 2254762 w 7212086"/>
              <a:gd name="connsiteY158" fmla="*/ 1576718 h 4978281"/>
              <a:gd name="connsiteX159" fmla="*/ 1952965 w 7212086"/>
              <a:gd name="connsiteY159" fmla="*/ 1281422 h 4978281"/>
              <a:gd name="connsiteX160" fmla="*/ 1847850 w 7212086"/>
              <a:gd name="connsiteY160" fmla="*/ 840916 h 4978281"/>
              <a:gd name="connsiteX161" fmla="*/ 1958383 w 7212086"/>
              <a:gd name="connsiteY161" fmla="*/ 407454 h 4978281"/>
              <a:gd name="connsiteX162" fmla="*/ 2269392 w 7212086"/>
              <a:gd name="connsiteY162" fmla="*/ 106740 h 4978281"/>
              <a:gd name="connsiteX163" fmla="*/ 2720192 w 7212086"/>
              <a:gd name="connsiteY163" fmla="*/ 0 h 49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7212086" h="4978281">
                <a:moveTo>
                  <a:pt x="2680378" y="3960729"/>
                </a:moveTo>
                <a:lnTo>
                  <a:pt x="2548172" y="4382271"/>
                </a:lnTo>
                <a:lnTo>
                  <a:pt x="2814750" y="4382271"/>
                </a:lnTo>
                <a:close/>
                <a:moveTo>
                  <a:pt x="6143603" y="3780843"/>
                </a:moveTo>
                <a:lnTo>
                  <a:pt x="6143603" y="4559990"/>
                </a:lnTo>
                <a:lnTo>
                  <a:pt x="6178280" y="4559990"/>
                </a:lnTo>
                <a:cubicBezTo>
                  <a:pt x="6298204" y="4559990"/>
                  <a:pt x="6389412" y="4545722"/>
                  <a:pt x="6451903" y="4517186"/>
                </a:cubicBezTo>
                <a:cubicBezTo>
                  <a:pt x="6514394" y="4488650"/>
                  <a:pt x="6560268" y="4445484"/>
                  <a:pt x="6589527" y="4387689"/>
                </a:cubicBezTo>
                <a:cubicBezTo>
                  <a:pt x="6618785" y="4329894"/>
                  <a:pt x="6633415" y="4257290"/>
                  <a:pt x="6633415" y="4169875"/>
                </a:cubicBezTo>
                <a:cubicBezTo>
                  <a:pt x="6633415" y="4034057"/>
                  <a:pt x="6598377" y="3935263"/>
                  <a:pt x="6528300" y="3873495"/>
                </a:cubicBezTo>
                <a:cubicBezTo>
                  <a:pt x="6458224" y="3811727"/>
                  <a:pt x="6341551" y="3780843"/>
                  <a:pt x="6178280" y="3780843"/>
                </a:cubicBezTo>
                <a:close/>
                <a:moveTo>
                  <a:pt x="4295981" y="3762421"/>
                </a:moveTo>
                <a:lnTo>
                  <a:pt x="4295981" y="4049589"/>
                </a:lnTo>
                <a:lnTo>
                  <a:pt x="4389175" y="4049589"/>
                </a:lnTo>
                <a:cubicBezTo>
                  <a:pt x="4497540" y="4049589"/>
                  <a:pt x="4574842" y="4038030"/>
                  <a:pt x="4621077" y="4014912"/>
                </a:cubicBezTo>
                <a:cubicBezTo>
                  <a:pt x="4667313" y="3991794"/>
                  <a:pt x="4690431" y="3952060"/>
                  <a:pt x="4690431" y="3895710"/>
                </a:cubicBezTo>
                <a:cubicBezTo>
                  <a:pt x="4690431" y="3861033"/>
                  <a:pt x="4681401" y="3834122"/>
                  <a:pt x="4663340" y="3814978"/>
                </a:cubicBezTo>
                <a:cubicBezTo>
                  <a:pt x="4645279" y="3795833"/>
                  <a:pt x="4619452" y="3782288"/>
                  <a:pt x="4585858" y="3774341"/>
                </a:cubicBezTo>
                <a:cubicBezTo>
                  <a:pt x="4552265" y="3766394"/>
                  <a:pt x="4494290" y="3762421"/>
                  <a:pt x="4411932" y="3762421"/>
                </a:cubicBezTo>
                <a:close/>
                <a:moveTo>
                  <a:pt x="5607194" y="3364719"/>
                </a:moveTo>
                <a:lnTo>
                  <a:pt x="6196702" y="3364719"/>
                </a:lnTo>
                <a:cubicBezTo>
                  <a:pt x="6541304" y="3364719"/>
                  <a:pt x="6796686" y="3430461"/>
                  <a:pt x="6962846" y="3561944"/>
                </a:cubicBezTo>
                <a:cubicBezTo>
                  <a:pt x="7129006" y="3693428"/>
                  <a:pt x="7212086" y="3897155"/>
                  <a:pt x="7212086" y="4173126"/>
                </a:cubicBezTo>
                <a:cubicBezTo>
                  <a:pt x="7212086" y="4436093"/>
                  <a:pt x="7126478" y="4636027"/>
                  <a:pt x="6955260" y="4772929"/>
                </a:cubicBezTo>
                <a:cubicBezTo>
                  <a:pt x="6784043" y="4909830"/>
                  <a:pt x="6536969" y="4978281"/>
                  <a:pt x="6214040" y="4978281"/>
                </a:cubicBezTo>
                <a:lnTo>
                  <a:pt x="5607194" y="4978281"/>
                </a:lnTo>
                <a:close/>
                <a:moveTo>
                  <a:pt x="3749819" y="3364719"/>
                </a:moveTo>
                <a:lnTo>
                  <a:pt x="4567978" y="3364719"/>
                </a:lnTo>
                <a:cubicBezTo>
                  <a:pt x="4786154" y="3364719"/>
                  <a:pt x="4952856" y="3400841"/>
                  <a:pt x="5068085" y="3473085"/>
                </a:cubicBezTo>
                <a:cubicBezTo>
                  <a:pt x="5183314" y="3545328"/>
                  <a:pt x="5240928" y="3652971"/>
                  <a:pt x="5240928" y="3796014"/>
                </a:cubicBezTo>
                <a:cubicBezTo>
                  <a:pt x="5240928" y="3909436"/>
                  <a:pt x="5216365" y="4005159"/>
                  <a:pt x="5167239" y="4083182"/>
                </a:cubicBezTo>
                <a:cubicBezTo>
                  <a:pt x="5118113" y="4161206"/>
                  <a:pt x="5035033" y="4231643"/>
                  <a:pt x="4917999" y="4294495"/>
                </a:cubicBezTo>
                <a:lnTo>
                  <a:pt x="5465244" y="4978281"/>
                </a:lnTo>
                <a:lnTo>
                  <a:pt x="4803131" y="4978281"/>
                </a:lnTo>
                <a:lnTo>
                  <a:pt x="4379422" y="4411530"/>
                </a:lnTo>
                <a:lnTo>
                  <a:pt x="4301399" y="4411530"/>
                </a:lnTo>
                <a:lnTo>
                  <a:pt x="4301399" y="4978281"/>
                </a:lnTo>
                <a:lnTo>
                  <a:pt x="3749819" y="4978281"/>
                </a:lnTo>
                <a:close/>
                <a:moveTo>
                  <a:pt x="2394292" y="3364719"/>
                </a:moveTo>
                <a:lnTo>
                  <a:pt x="2969713" y="3364719"/>
                </a:lnTo>
                <a:lnTo>
                  <a:pt x="3570058" y="4978281"/>
                </a:lnTo>
                <a:lnTo>
                  <a:pt x="3003306" y="4978281"/>
                </a:lnTo>
                <a:lnTo>
                  <a:pt x="2928535" y="4755048"/>
                </a:lnTo>
                <a:lnTo>
                  <a:pt x="2426802" y="4755048"/>
                </a:lnTo>
                <a:lnTo>
                  <a:pt x="2357448" y="4978281"/>
                </a:lnTo>
                <a:lnTo>
                  <a:pt x="1793948" y="4978281"/>
                </a:lnTo>
                <a:close/>
                <a:moveTo>
                  <a:pt x="63644" y="3364719"/>
                </a:moveTo>
                <a:lnTo>
                  <a:pt x="615224" y="3364719"/>
                </a:lnTo>
                <a:lnTo>
                  <a:pt x="615224" y="3900045"/>
                </a:lnTo>
                <a:lnTo>
                  <a:pt x="1060606" y="3900045"/>
                </a:lnTo>
                <a:lnTo>
                  <a:pt x="1060606" y="3364719"/>
                </a:lnTo>
                <a:lnTo>
                  <a:pt x="1612187" y="3364719"/>
                </a:lnTo>
                <a:lnTo>
                  <a:pt x="1612187" y="4978281"/>
                </a:lnTo>
                <a:lnTo>
                  <a:pt x="1060606" y="4978281"/>
                </a:lnTo>
                <a:lnTo>
                  <a:pt x="1060606" y="4342176"/>
                </a:lnTo>
                <a:lnTo>
                  <a:pt x="615224" y="4342176"/>
                </a:lnTo>
                <a:lnTo>
                  <a:pt x="615224" y="4978281"/>
                </a:lnTo>
                <a:lnTo>
                  <a:pt x="63644" y="4978281"/>
                </a:lnTo>
                <a:close/>
                <a:moveTo>
                  <a:pt x="1789064" y="1708208"/>
                </a:moveTo>
                <a:lnTo>
                  <a:pt x="2887890" y="1708208"/>
                </a:lnTo>
                <a:lnTo>
                  <a:pt x="2887890" y="2093989"/>
                </a:lnTo>
                <a:lnTo>
                  <a:pt x="2613725" y="2093989"/>
                </a:lnTo>
                <a:lnTo>
                  <a:pt x="2613725" y="2934905"/>
                </a:lnTo>
                <a:lnTo>
                  <a:pt x="2887890" y="2934905"/>
                </a:lnTo>
                <a:lnTo>
                  <a:pt x="2887890" y="3321770"/>
                </a:lnTo>
                <a:lnTo>
                  <a:pt x="1789064" y="3321770"/>
                </a:lnTo>
                <a:lnTo>
                  <a:pt x="1789064" y="2934905"/>
                </a:lnTo>
                <a:lnTo>
                  <a:pt x="2062145" y="2934905"/>
                </a:lnTo>
                <a:lnTo>
                  <a:pt x="2062145" y="2093989"/>
                </a:lnTo>
                <a:lnTo>
                  <a:pt x="1789064" y="2093989"/>
                </a:lnTo>
                <a:close/>
                <a:moveTo>
                  <a:pt x="3824088" y="1678950"/>
                </a:moveTo>
                <a:cubicBezTo>
                  <a:pt x="4036485" y="1678950"/>
                  <a:pt x="4248881" y="1714349"/>
                  <a:pt x="4461277" y="1785148"/>
                </a:cubicBezTo>
                <a:lnTo>
                  <a:pt x="4461277" y="2219693"/>
                </a:lnTo>
                <a:lnTo>
                  <a:pt x="4402760" y="2219693"/>
                </a:lnTo>
                <a:cubicBezTo>
                  <a:pt x="4249604" y="2103381"/>
                  <a:pt x="4063937" y="2045225"/>
                  <a:pt x="3845761" y="2045225"/>
                </a:cubicBezTo>
                <a:cubicBezTo>
                  <a:pt x="3784354" y="2045225"/>
                  <a:pt x="3736854" y="2052088"/>
                  <a:pt x="3703261" y="2065814"/>
                </a:cubicBezTo>
                <a:cubicBezTo>
                  <a:pt x="3669668" y="2079540"/>
                  <a:pt x="3652871" y="2103020"/>
                  <a:pt x="3652871" y="2136252"/>
                </a:cubicBezTo>
                <a:cubicBezTo>
                  <a:pt x="3652871" y="2168762"/>
                  <a:pt x="3672738" y="2195311"/>
                  <a:pt x="3712472" y="2215901"/>
                </a:cubicBezTo>
                <a:cubicBezTo>
                  <a:pt x="3752206" y="2236490"/>
                  <a:pt x="3820115" y="2256176"/>
                  <a:pt x="3916199" y="2274960"/>
                </a:cubicBezTo>
                <a:cubicBezTo>
                  <a:pt x="4066466" y="2303857"/>
                  <a:pt x="4178805" y="2333658"/>
                  <a:pt x="4253216" y="2364361"/>
                </a:cubicBezTo>
                <a:cubicBezTo>
                  <a:pt x="4327627" y="2395065"/>
                  <a:pt x="4385963" y="2429742"/>
                  <a:pt x="4428226" y="2468392"/>
                </a:cubicBezTo>
                <a:cubicBezTo>
                  <a:pt x="4470488" y="2507042"/>
                  <a:pt x="4502998" y="2553278"/>
                  <a:pt x="4525755" y="2607100"/>
                </a:cubicBezTo>
                <a:cubicBezTo>
                  <a:pt x="4548512" y="2660921"/>
                  <a:pt x="4559890" y="2722509"/>
                  <a:pt x="4559890" y="2791863"/>
                </a:cubicBezTo>
                <a:cubicBezTo>
                  <a:pt x="4559890" y="2903118"/>
                  <a:pt x="4531173" y="3000467"/>
                  <a:pt x="4473739" y="3083908"/>
                </a:cubicBezTo>
                <a:cubicBezTo>
                  <a:pt x="4416306" y="3167349"/>
                  <a:pt x="4330336" y="3232730"/>
                  <a:pt x="4215830" y="3280049"/>
                </a:cubicBezTo>
                <a:cubicBezTo>
                  <a:pt x="4101323" y="3327369"/>
                  <a:pt x="3970382" y="3351029"/>
                  <a:pt x="3823005" y="3351029"/>
                </a:cubicBezTo>
                <a:cubicBezTo>
                  <a:pt x="3685019" y="3351029"/>
                  <a:pt x="3561483" y="3342179"/>
                  <a:pt x="3452395" y="3324479"/>
                </a:cubicBezTo>
                <a:cubicBezTo>
                  <a:pt x="3343307" y="3306779"/>
                  <a:pt x="3229884" y="3274812"/>
                  <a:pt x="3112127" y="3228576"/>
                </a:cubicBezTo>
                <a:lnTo>
                  <a:pt x="3112127" y="2759353"/>
                </a:lnTo>
                <a:lnTo>
                  <a:pt x="3172812" y="2759353"/>
                </a:lnTo>
                <a:cubicBezTo>
                  <a:pt x="3384486" y="2908898"/>
                  <a:pt x="3603745" y="2983670"/>
                  <a:pt x="3830590" y="2983670"/>
                </a:cubicBezTo>
                <a:cubicBezTo>
                  <a:pt x="3951960" y="2983670"/>
                  <a:pt x="4012644" y="2954772"/>
                  <a:pt x="4012644" y="2896978"/>
                </a:cubicBezTo>
                <a:cubicBezTo>
                  <a:pt x="4012644" y="2873137"/>
                  <a:pt x="4002169" y="2854715"/>
                  <a:pt x="3981218" y="2841711"/>
                </a:cubicBezTo>
                <a:cubicBezTo>
                  <a:pt x="3960268" y="2828707"/>
                  <a:pt x="3922881" y="2813536"/>
                  <a:pt x="3869060" y="2796198"/>
                </a:cubicBezTo>
                <a:cubicBezTo>
                  <a:pt x="3815238" y="2778859"/>
                  <a:pt x="3732700" y="2755019"/>
                  <a:pt x="3621445" y="2724676"/>
                </a:cubicBezTo>
                <a:cubicBezTo>
                  <a:pt x="3487072" y="2687110"/>
                  <a:pt x="3385028" y="2646292"/>
                  <a:pt x="3315313" y="2602223"/>
                </a:cubicBezTo>
                <a:cubicBezTo>
                  <a:pt x="3245597" y="2558155"/>
                  <a:pt x="3193040" y="2504514"/>
                  <a:pt x="3157641" y="2441301"/>
                </a:cubicBezTo>
                <a:cubicBezTo>
                  <a:pt x="3122241" y="2378088"/>
                  <a:pt x="3104542" y="2302412"/>
                  <a:pt x="3104542" y="2214275"/>
                </a:cubicBezTo>
                <a:cubicBezTo>
                  <a:pt x="3104542" y="2117469"/>
                  <a:pt x="3134523" y="2028428"/>
                  <a:pt x="3194485" y="1947154"/>
                </a:cubicBezTo>
                <a:cubicBezTo>
                  <a:pt x="3254447" y="1865880"/>
                  <a:pt x="3340417" y="1800861"/>
                  <a:pt x="3452395" y="1752096"/>
                </a:cubicBezTo>
                <a:cubicBezTo>
                  <a:pt x="3564372" y="1703332"/>
                  <a:pt x="3688270" y="1678950"/>
                  <a:pt x="3824088" y="1678950"/>
                </a:cubicBezTo>
                <a:close/>
                <a:moveTo>
                  <a:pt x="2721275" y="407454"/>
                </a:moveTo>
                <a:cubicBezTo>
                  <a:pt x="2619412" y="407454"/>
                  <a:pt x="2543737" y="444118"/>
                  <a:pt x="2494250" y="517445"/>
                </a:cubicBezTo>
                <a:cubicBezTo>
                  <a:pt x="2444763" y="590772"/>
                  <a:pt x="2420019" y="701125"/>
                  <a:pt x="2420019" y="848502"/>
                </a:cubicBezTo>
                <a:cubicBezTo>
                  <a:pt x="2420019" y="993711"/>
                  <a:pt x="2446027" y="1103341"/>
                  <a:pt x="2498043" y="1177391"/>
                </a:cubicBezTo>
                <a:cubicBezTo>
                  <a:pt x="2550058" y="1251441"/>
                  <a:pt x="2624469" y="1288466"/>
                  <a:pt x="2721275" y="1288466"/>
                </a:cubicBezTo>
                <a:cubicBezTo>
                  <a:pt x="2823861" y="1288466"/>
                  <a:pt x="2899356" y="1253789"/>
                  <a:pt x="2947759" y="1184435"/>
                </a:cubicBezTo>
                <a:cubicBezTo>
                  <a:pt x="2996163" y="1115081"/>
                  <a:pt x="3020365" y="1002742"/>
                  <a:pt x="3020365" y="847418"/>
                </a:cubicBezTo>
                <a:cubicBezTo>
                  <a:pt x="3020365" y="694984"/>
                  <a:pt x="2996163" y="583548"/>
                  <a:pt x="2947759" y="513110"/>
                </a:cubicBezTo>
                <a:cubicBezTo>
                  <a:pt x="2899356" y="442673"/>
                  <a:pt x="2823861" y="407454"/>
                  <a:pt x="2721275" y="407454"/>
                </a:cubicBezTo>
                <a:close/>
                <a:moveTo>
                  <a:pt x="5382137" y="33593"/>
                </a:moveTo>
                <a:lnTo>
                  <a:pt x="6601248" y="33593"/>
                </a:lnTo>
                <a:lnTo>
                  <a:pt x="6601248" y="435629"/>
                </a:lnTo>
                <a:lnTo>
                  <a:pt x="5913127" y="435629"/>
                </a:lnTo>
                <a:lnTo>
                  <a:pt x="5913127" y="598177"/>
                </a:lnTo>
                <a:lnTo>
                  <a:pt x="6577408" y="598177"/>
                </a:lnTo>
                <a:lnTo>
                  <a:pt x="6577408" y="1002381"/>
                </a:lnTo>
                <a:lnTo>
                  <a:pt x="5913127" y="1002381"/>
                </a:lnTo>
                <a:lnTo>
                  <a:pt x="5913127" y="1647155"/>
                </a:lnTo>
                <a:lnTo>
                  <a:pt x="5382137" y="1647155"/>
                </a:lnTo>
                <a:close/>
                <a:moveTo>
                  <a:pt x="3896237" y="33593"/>
                </a:moveTo>
                <a:lnTo>
                  <a:pt x="4453235" y="33593"/>
                </a:lnTo>
                <a:lnTo>
                  <a:pt x="4453235" y="1222363"/>
                </a:lnTo>
                <a:lnTo>
                  <a:pt x="5143523" y="1222363"/>
                </a:lnTo>
                <a:lnTo>
                  <a:pt x="5143523" y="1647155"/>
                </a:lnTo>
                <a:lnTo>
                  <a:pt x="3896237" y="1647155"/>
                </a:lnTo>
                <a:close/>
                <a:moveTo>
                  <a:pt x="891848" y="1084"/>
                </a:moveTo>
                <a:cubicBezTo>
                  <a:pt x="1141088" y="1084"/>
                  <a:pt x="1354569" y="45513"/>
                  <a:pt x="1532287" y="134373"/>
                </a:cubicBezTo>
                <a:lnTo>
                  <a:pt x="1532287" y="570002"/>
                </a:lnTo>
                <a:lnTo>
                  <a:pt x="1474854" y="570002"/>
                </a:lnTo>
                <a:cubicBezTo>
                  <a:pt x="1412725" y="527379"/>
                  <a:pt x="1331812" y="491257"/>
                  <a:pt x="1232116" y="461637"/>
                </a:cubicBezTo>
                <a:cubicBezTo>
                  <a:pt x="1132419" y="432017"/>
                  <a:pt x="1034529" y="417207"/>
                  <a:pt x="938445" y="417207"/>
                </a:cubicBezTo>
                <a:cubicBezTo>
                  <a:pt x="819243" y="417207"/>
                  <a:pt x="727313" y="451703"/>
                  <a:pt x="662655" y="520696"/>
                </a:cubicBezTo>
                <a:cubicBezTo>
                  <a:pt x="597997" y="589689"/>
                  <a:pt x="565668" y="694984"/>
                  <a:pt x="565668" y="836581"/>
                </a:cubicBezTo>
                <a:cubicBezTo>
                  <a:pt x="565668" y="993350"/>
                  <a:pt x="594204" y="1105328"/>
                  <a:pt x="651276" y="1172515"/>
                </a:cubicBezTo>
                <a:cubicBezTo>
                  <a:pt x="708349" y="1239701"/>
                  <a:pt x="804433" y="1273294"/>
                  <a:pt x="939529" y="1273294"/>
                </a:cubicBezTo>
                <a:cubicBezTo>
                  <a:pt x="1008883" y="1273294"/>
                  <a:pt x="1072096" y="1264986"/>
                  <a:pt x="1129168" y="1248370"/>
                </a:cubicBezTo>
                <a:lnTo>
                  <a:pt x="1129168" y="1087989"/>
                </a:lnTo>
                <a:lnTo>
                  <a:pt x="793235" y="1087989"/>
                </a:lnTo>
                <a:lnTo>
                  <a:pt x="793235" y="710877"/>
                </a:lnTo>
                <a:lnTo>
                  <a:pt x="1588638" y="710877"/>
                </a:lnTo>
                <a:lnTo>
                  <a:pt x="1588638" y="1545292"/>
                </a:lnTo>
                <a:cubicBezTo>
                  <a:pt x="1564798" y="1561908"/>
                  <a:pt x="1515491" y="1581052"/>
                  <a:pt x="1440719" y="1602726"/>
                </a:cubicBezTo>
                <a:cubicBezTo>
                  <a:pt x="1365947" y="1624398"/>
                  <a:pt x="1281422" y="1642640"/>
                  <a:pt x="1187144" y="1657450"/>
                </a:cubicBezTo>
                <a:cubicBezTo>
                  <a:pt x="1092866" y="1672260"/>
                  <a:pt x="1001658" y="1679665"/>
                  <a:pt x="913521" y="1679665"/>
                </a:cubicBezTo>
                <a:cubicBezTo>
                  <a:pt x="730745" y="1679665"/>
                  <a:pt x="570002" y="1644988"/>
                  <a:pt x="431295" y="1575634"/>
                </a:cubicBezTo>
                <a:cubicBezTo>
                  <a:pt x="292587" y="1506280"/>
                  <a:pt x="186027" y="1407668"/>
                  <a:pt x="111616" y="1279796"/>
                </a:cubicBezTo>
                <a:cubicBezTo>
                  <a:pt x="37205" y="1151925"/>
                  <a:pt x="0" y="1004909"/>
                  <a:pt x="0" y="838749"/>
                </a:cubicBezTo>
                <a:cubicBezTo>
                  <a:pt x="0" y="681980"/>
                  <a:pt x="38831" y="538396"/>
                  <a:pt x="116493" y="407996"/>
                </a:cubicBezTo>
                <a:cubicBezTo>
                  <a:pt x="194155" y="277596"/>
                  <a:pt x="300714" y="177177"/>
                  <a:pt x="436171" y="106740"/>
                </a:cubicBezTo>
                <a:cubicBezTo>
                  <a:pt x="571628" y="36302"/>
                  <a:pt x="723520" y="1084"/>
                  <a:pt x="891848" y="1084"/>
                </a:cubicBezTo>
                <a:close/>
                <a:moveTo>
                  <a:pt x="2720192" y="0"/>
                </a:moveTo>
                <a:cubicBezTo>
                  <a:pt x="2886352" y="0"/>
                  <a:pt x="3036258" y="36122"/>
                  <a:pt x="3169909" y="108365"/>
                </a:cubicBezTo>
                <a:cubicBezTo>
                  <a:pt x="3303559" y="180609"/>
                  <a:pt x="3407409" y="281208"/>
                  <a:pt x="3481459" y="410163"/>
                </a:cubicBezTo>
                <a:cubicBezTo>
                  <a:pt x="3555509" y="539118"/>
                  <a:pt x="3592534" y="682702"/>
                  <a:pt x="3592534" y="840916"/>
                </a:cubicBezTo>
                <a:cubicBezTo>
                  <a:pt x="3592534" y="1005632"/>
                  <a:pt x="3557315" y="1151744"/>
                  <a:pt x="3486878" y="1279255"/>
                </a:cubicBezTo>
                <a:cubicBezTo>
                  <a:pt x="3416440" y="1406765"/>
                  <a:pt x="3315299" y="1505558"/>
                  <a:pt x="3183454" y="1575634"/>
                </a:cubicBezTo>
                <a:cubicBezTo>
                  <a:pt x="3051609" y="1645710"/>
                  <a:pt x="2897189" y="1680749"/>
                  <a:pt x="2720192" y="1680749"/>
                </a:cubicBezTo>
                <a:cubicBezTo>
                  <a:pt x="2541028" y="1680749"/>
                  <a:pt x="2385884" y="1646071"/>
                  <a:pt x="2254762" y="1576718"/>
                </a:cubicBezTo>
                <a:cubicBezTo>
                  <a:pt x="2123640" y="1507364"/>
                  <a:pt x="2023041" y="1408932"/>
                  <a:pt x="1952965" y="1281422"/>
                </a:cubicBezTo>
                <a:cubicBezTo>
                  <a:pt x="1882888" y="1153912"/>
                  <a:pt x="1847850" y="1007076"/>
                  <a:pt x="1847850" y="840916"/>
                </a:cubicBezTo>
                <a:cubicBezTo>
                  <a:pt x="1847850" y="681258"/>
                  <a:pt x="1884694" y="536770"/>
                  <a:pt x="1958383" y="407454"/>
                </a:cubicBezTo>
                <a:cubicBezTo>
                  <a:pt x="2032071" y="278138"/>
                  <a:pt x="2135741" y="177900"/>
                  <a:pt x="2269392" y="106740"/>
                </a:cubicBezTo>
                <a:cubicBezTo>
                  <a:pt x="2403042" y="35580"/>
                  <a:pt x="2553309" y="0"/>
                  <a:pt x="2720192" y="0"/>
                </a:cubicBezTo>
                <a:close/>
              </a:path>
            </a:pathLst>
          </a:cu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7719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5" name="Picture Placeholder 4" descr="A golf course with a golf bag on the ground&#10;&#10;Description automatically generated">
            <a:extLst>
              <a:ext uri="{FF2B5EF4-FFF2-40B4-BE49-F238E27FC236}">
                <a16:creationId xmlns:a16="http://schemas.microsoft.com/office/drawing/2014/main" id="{C57E6956-8B3E-58CE-2A92-CF73AE7D64D8}"/>
              </a:ext>
            </a:extLst>
          </p:cNvPr>
          <p:cNvPicPr>
            <a:picLocks noGrp="1" noChangeAspect="1"/>
          </p:cNvPicPr>
          <p:nvPr>
            <p:ph type="pic" idx="2"/>
          </p:nvPr>
        </p:nvPicPr>
        <p:blipFill>
          <a:blip r:embed="rId3"/>
          <a:srcRect t="810" b="810"/>
          <a:stretch>
            <a:fillRect/>
          </a:stretch>
        </p:blipFill>
        <p:spPr>
          <a:xfrm>
            <a:off x="-244698" y="-97663"/>
            <a:ext cx="4466603" cy="5393564"/>
          </a:xfrm>
          <a:prstGeom prst="rect">
            <a:avLst/>
          </a:prstGeom>
          <a:ln>
            <a:noFill/>
          </a:ln>
          <a:effectLst>
            <a:softEdge rad="112500"/>
          </a:effectLst>
        </p:spPr>
      </p:pic>
      <p:sp>
        <p:nvSpPr>
          <p:cNvPr id="372" name="Google Shape;372;p31"/>
          <p:cNvSpPr txBox="1">
            <a:spLocks noGrp="1"/>
          </p:cNvSpPr>
          <p:nvPr>
            <p:ph type="title"/>
          </p:nvPr>
        </p:nvSpPr>
        <p:spPr>
          <a:xfrm>
            <a:off x="6909348" y="-99843"/>
            <a:ext cx="2964000" cy="13616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latin typeface="Verdana Pro Black" panose="020B0A04030504040204" pitchFamily="34" charset="0"/>
              </a:rPr>
              <a:t>TWEET </a:t>
            </a:r>
            <a:r>
              <a:rPr lang="en-US" sz="4000" dirty="0" err="1">
                <a:latin typeface="Verdana Pro Black" panose="020B0A04030504040204" pitchFamily="34" charset="0"/>
              </a:rPr>
              <a:t>TWEET</a:t>
            </a:r>
            <a:endParaRPr sz="4000" dirty="0">
              <a:latin typeface="Verdana Pro Black" panose="020B0A04030504040204" pitchFamily="34" charset="0"/>
            </a:endParaRPr>
          </a:p>
        </p:txBody>
      </p:sp>
      <p:sp>
        <p:nvSpPr>
          <p:cNvPr id="373" name="Google Shape;373;p31"/>
          <p:cNvSpPr txBox="1">
            <a:spLocks noGrp="1"/>
          </p:cNvSpPr>
          <p:nvPr>
            <p:ph type="subTitle" idx="1"/>
          </p:nvPr>
        </p:nvSpPr>
        <p:spPr>
          <a:xfrm>
            <a:off x="4145287" y="1053482"/>
            <a:ext cx="4934917" cy="23347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lumMod val="60000"/>
                    <a:lumOff val="40000"/>
                  </a:schemeClr>
                </a:solidFill>
                <a:latin typeface="Manrope" panose="020B0604020202020204" charset="0"/>
                <a:cs typeface="Arial" panose="020B0604020202020204" pitchFamily="34" charset="0"/>
              </a:rPr>
              <a:t>A “birdie” is when a player finishes the hole one stroke under the par for the hole. </a:t>
            </a:r>
          </a:p>
          <a:p>
            <a:pPr marL="0" lvl="0" indent="0" algn="l" rtl="0">
              <a:spcBef>
                <a:spcPts val="0"/>
              </a:spcBef>
              <a:spcAft>
                <a:spcPts val="0"/>
              </a:spcAft>
              <a:buNone/>
            </a:pPr>
            <a:endParaRPr lang="en-US" dirty="0">
              <a:solidFill>
                <a:schemeClr val="tx1">
                  <a:lumMod val="60000"/>
                  <a:lumOff val="40000"/>
                </a:schemeClr>
              </a:solidFill>
              <a:latin typeface="Manrope" panose="020B0604020202020204" charset="0"/>
              <a:cs typeface="Arial" panose="020B0604020202020204" pitchFamily="34" charset="0"/>
            </a:endParaRPr>
          </a:p>
          <a:p>
            <a:pPr marL="0" lvl="0" indent="0" algn="l" rtl="0">
              <a:spcBef>
                <a:spcPts val="0"/>
              </a:spcBef>
              <a:spcAft>
                <a:spcPts val="0"/>
              </a:spcAft>
              <a:buNone/>
            </a:pPr>
            <a:r>
              <a:rPr lang="en-US" dirty="0">
                <a:solidFill>
                  <a:schemeClr val="tx1">
                    <a:lumMod val="60000"/>
                    <a:lumOff val="40000"/>
                  </a:schemeClr>
                </a:solidFill>
                <a:latin typeface="Manrope" panose="020B0604020202020204" charset="0"/>
                <a:cs typeface="Arial" panose="020B0604020202020204" pitchFamily="34" charset="0"/>
              </a:rPr>
              <a:t>Tour players average almost 4 birdies in a round. Helping their scores be under par for the course or better by several strokes.</a:t>
            </a:r>
          </a:p>
          <a:p>
            <a:pPr marL="0" lvl="0" indent="0" algn="l" rtl="0">
              <a:spcBef>
                <a:spcPts val="0"/>
              </a:spcBef>
              <a:spcAft>
                <a:spcPts val="0"/>
              </a:spcAft>
              <a:buNone/>
            </a:pPr>
            <a:endParaRPr lang="en-US" dirty="0">
              <a:solidFill>
                <a:schemeClr val="tx1">
                  <a:lumMod val="60000"/>
                  <a:lumOff val="40000"/>
                </a:schemeClr>
              </a:solidFill>
              <a:latin typeface="Manrope" panose="020B0604020202020204" charset="0"/>
              <a:cs typeface="Arial" panose="020B0604020202020204" pitchFamily="34" charset="0"/>
            </a:endParaRPr>
          </a:p>
          <a:p>
            <a:pPr marL="0" indent="0">
              <a:buNone/>
            </a:pPr>
            <a:r>
              <a:rPr lang="en-US" dirty="0">
                <a:solidFill>
                  <a:schemeClr val="tx1">
                    <a:lumMod val="60000"/>
                    <a:lumOff val="40000"/>
                  </a:schemeClr>
                </a:solidFill>
                <a:latin typeface="Manrope" panose="020B0604020202020204" charset="0"/>
              </a:rPr>
              <a:t>Even the lowest handicap amateur golfers average less than half the birdies per round compared the professionals.</a:t>
            </a:r>
            <a:endParaRPr lang="en-US" dirty="0">
              <a:solidFill>
                <a:schemeClr val="tx1">
                  <a:lumMod val="60000"/>
                  <a:lumOff val="40000"/>
                </a:schemeClr>
              </a:solidFill>
              <a:latin typeface="Manrope" panose="020B0604020202020204" charset="0"/>
              <a:cs typeface="Arial" panose="020B0604020202020204" pitchFamily="34" charset="0"/>
            </a:endParaRPr>
          </a:p>
          <a:p>
            <a:pPr marL="0" lvl="0" indent="0" algn="l" rtl="0">
              <a:spcBef>
                <a:spcPts val="0"/>
              </a:spcBef>
              <a:spcAft>
                <a:spcPts val="0"/>
              </a:spcAft>
              <a:buNone/>
            </a:pPr>
            <a:endParaRPr lang="en-US" dirty="0">
              <a:latin typeface="Manrope" panose="020B0604020202020204" charset="0"/>
            </a:endParaRPr>
          </a:p>
        </p:txBody>
      </p:sp>
      <p:pic>
        <p:nvPicPr>
          <p:cNvPr id="7" name="Picture 6" descr="A graph showing a bar&#10;&#10;Description automatically generated">
            <a:extLst>
              <a:ext uri="{FF2B5EF4-FFF2-40B4-BE49-F238E27FC236}">
                <a16:creationId xmlns:a16="http://schemas.microsoft.com/office/drawing/2014/main" id="{A19FF829-DDE7-9376-1E3A-47EC1C6A3DA2}"/>
              </a:ext>
            </a:extLst>
          </p:cNvPr>
          <p:cNvPicPr>
            <a:picLocks noChangeAspect="1"/>
          </p:cNvPicPr>
          <p:nvPr/>
        </p:nvPicPr>
        <p:blipFill>
          <a:blip r:embed="rId4">
            <a:alphaModFix amt="90000"/>
            <a:extLst>
              <a:ext uri="{BEBA8EAE-BF5A-486C-A8C5-ECC9F3942E4B}">
                <a14:imgProps xmlns:a14="http://schemas.microsoft.com/office/drawing/2010/main">
                  <a14:imgLayer r:embed="rId5">
                    <a14:imgEffect>
                      <a14:colorTemperature colorTemp="6992"/>
                    </a14:imgEffect>
                    <a14:imgEffect>
                      <a14:saturation sat="274000"/>
                    </a14:imgEffect>
                  </a14:imgLayer>
                </a14:imgProps>
              </a:ext>
            </a:extLst>
          </a:blip>
          <a:stretch>
            <a:fillRect/>
          </a:stretch>
        </p:blipFill>
        <p:spPr>
          <a:xfrm>
            <a:off x="281277" y="49430"/>
            <a:ext cx="3548215" cy="2467033"/>
          </a:xfrm>
          <a:prstGeom prst="rect">
            <a:avLst/>
          </a:prstGeom>
          <a:ln w="19050">
            <a:solidFill>
              <a:schemeClr val="bg2">
                <a:lumMod val="75000"/>
              </a:schemeClr>
            </a:solidFill>
          </a:ln>
          <a:effectLst>
            <a:outerShdw blurRad="63500" sx="102000" sy="102000" algn="ctr" rotWithShape="0">
              <a:prstClr val="black">
                <a:alpha val="40000"/>
              </a:prstClr>
            </a:outerShdw>
          </a:effectLst>
        </p:spPr>
      </p:pic>
      <p:pic>
        <p:nvPicPr>
          <p:cNvPr id="11" name="Picture 10" descr="A graph showing a green rectangular object&#10;&#10;Description automatically generated with medium confidence">
            <a:extLst>
              <a:ext uri="{FF2B5EF4-FFF2-40B4-BE49-F238E27FC236}">
                <a16:creationId xmlns:a16="http://schemas.microsoft.com/office/drawing/2014/main" id="{DBDDAA15-720A-D84A-437F-C00EA47EDD3A}"/>
              </a:ext>
            </a:extLst>
          </p:cNvPr>
          <p:cNvPicPr>
            <a:picLocks noChangeAspect="1"/>
          </p:cNvPicPr>
          <p:nvPr/>
        </p:nvPicPr>
        <p:blipFill>
          <a:blip r:embed="rId6"/>
          <a:stretch>
            <a:fillRect/>
          </a:stretch>
        </p:blipFill>
        <p:spPr>
          <a:xfrm>
            <a:off x="-244698" y="5494769"/>
            <a:ext cx="2900358" cy="2078764"/>
          </a:xfrm>
          <a:prstGeom prst="rect">
            <a:avLst/>
          </a:prstGeom>
        </p:spPr>
      </p:pic>
      <p:grpSp>
        <p:nvGrpSpPr>
          <p:cNvPr id="12" name="Google Shape;1274;p48">
            <a:extLst>
              <a:ext uri="{FF2B5EF4-FFF2-40B4-BE49-F238E27FC236}">
                <a16:creationId xmlns:a16="http://schemas.microsoft.com/office/drawing/2014/main" id="{91F05EB4-5A7E-19CA-75B1-CE05ECD91F9F}"/>
              </a:ext>
            </a:extLst>
          </p:cNvPr>
          <p:cNvGrpSpPr/>
          <p:nvPr/>
        </p:nvGrpSpPr>
        <p:grpSpPr>
          <a:xfrm>
            <a:off x="4276316" y="196226"/>
            <a:ext cx="1184223" cy="769473"/>
            <a:chOff x="4671536" y="1678308"/>
            <a:chExt cx="591322" cy="384530"/>
          </a:xfrm>
        </p:grpSpPr>
        <p:sp>
          <p:nvSpPr>
            <p:cNvPr id="13" name="Google Shape;1275;p48">
              <a:extLst>
                <a:ext uri="{FF2B5EF4-FFF2-40B4-BE49-F238E27FC236}">
                  <a16:creationId xmlns:a16="http://schemas.microsoft.com/office/drawing/2014/main" id="{9C96C416-87B1-166C-01F4-08A36A2A659A}"/>
                </a:ext>
              </a:extLst>
            </p:cNvPr>
            <p:cNvSpPr/>
            <p:nvPr/>
          </p:nvSpPr>
          <p:spPr>
            <a:xfrm>
              <a:off x="4899894" y="1723480"/>
              <a:ext cx="69006" cy="69006"/>
            </a:xfrm>
            <a:custGeom>
              <a:avLst/>
              <a:gdLst/>
              <a:ahLst/>
              <a:cxnLst/>
              <a:rect l="l" t="t" r="r" b="b"/>
              <a:pathLst>
                <a:path w="304" h="304" extrusionOk="0">
                  <a:moveTo>
                    <a:pt x="289" y="50"/>
                  </a:moveTo>
                  <a:cubicBezTo>
                    <a:pt x="223" y="-16"/>
                    <a:pt x="116" y="-16"/>
                    <a:pt x="49" y="50"/>
                  </a:cubicBezTo>
                  <a:cubicBezTo>
                    <a:pt x="-17" y="116"/>
                    <a:pt x="-17" y="223"/>
                    <a:pt x="49" y="289"/>
                  </a:cubicBezTo>
                  <a:cubicBezTo>
                    <a:pt x="59" y="299"/>
                    <a:pt x="72" y="304"/>
                    <a:pt x="85" y="304"/>
                  </a:cubicBezTo>
                  <a:cubicBezTo>
                    <a:pt x="97" y="304"/>
                    <a:pt x="110" y="299"/>
                    <a:pt x="120" y="289"/>
                  </a:cubicBezTo>
                  <a:cubicBezTo>
                    <a:pt x="139" y="270"/>
                    <a:pt x="139" y="238"/>
                    <a:pt x="120" y="219"/>
                  </a:cubicBezTo>
                  <a:cubicBezTo>
                    <a:pt x="93" y="192"/>
                    <a:pt x="93" y="147"/>
                    <a:pt x="120" y="120"/>
                  </a:cubicBezTo>
                  <a:cubicBezTo>
                    <a:pt x="147" y="93"/>
                    <a:pt x="191" y="93"/>
                    <a:pt x="219" y="120"/>
                  </a:cubicBezTo>
                  <a:cubicBezTo>
                    <a:pt x="238" y="140"/>
                    <a:pt x="270" y="140"/>
                    <a:pt x="289" y="120"/>
                  </a:cubicBezTo>
                  <a:cubicBezTo>
                    <a:pt x="308" y="101"/>
                    <a:pt x="308" y="69"/>
                    <a:pt x="289" y="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1276;p48">
              <a:extLst>
                <a:ext uri="{FF2B5EF4-FFF2-40B4-BE49-F238E27FC236}">
                  <a16:creationId xmlns:a16="http://schemas.microsoft.com/office/drawing/2014/main" id="{87F32967-E4DA-288E-2F8A-78CA82EB770A}"/>
                </a:ext>
              </a:extLst>
            </p:cNvPr>
            <p:cNvSpPr/>
            <p:nvPr/>
          </p:nvSpPr>
          <p:spPr>
            <a:xfrm>
              <a:off x="4782310" y="1850143"/>
              <a:ext cx="69006" cy="69006"/>
            </a:xfrm>
            <a:custGeom>
              <a:avLst/>
              <a:gdLst/>
              <a:ahLst/>
              <a:cxnLst/>
              <a:rect l="l" t="t" r="r" b="b"/>
              <a:pathLst>
                <a:path w="304" h="304" extrusionOk="0">
                  <a:moveTo>
                    <a:pt x="289" y="50"/>
                  </a:moveTo>
                  <a:cubicBezTo>
                    <a:pt x="223" y="-16"/>
                    <a:pt x="115" y="-16"/>
                    <a:pt x="49" y="50"/>
                  </a:cubicBezTo>
                  <a:cubicBezTo>
                    <a:pt x="-17" y="116"/>
                    <a:pt x="-17" y="223"/>
                    <a:pt x="49" y="289"/>
                  </a:cubicBezTo>
                  <a:cubicBezTo>
                    <a:pt x="59" y="299"/>
                    <a:pt x="72" y="304"/>
                    <a:pt x="85" y="304"/>
                  </a:cubicBezTo>
                  <a:cubicBezTo>
                    <a:pt x="97" y="304"/>
                    <a:pt x="110" y="299"/>
                    <a:pt x="120" y="289"/>
                  </a:cubicBezTo>
                  <a:cubicBezTo>
                    <a:pt x="139" y="270"/>
                    <a:pt x="139" y="238"/>
                    <a:pt x="120" y="219"/>
                  </a:cubicBezTo>
                  <a:cubicBezTo>
                    <a:pt x="93" y="192"/>
                    <a:pt x="93" y="147"/>
                    <a:pt x="120" y="120"/>
                  </a:cubicBezTo>
                  <a:cubicBezTo>
                    <a:pt x="147" y="93"/>
                    <a:pt x="191" y="93"/>
                    <a:pt x="218" y="120"/>
                  </a:cubicBezTo>
                  <a:cubicBezTo>
                    <a:pt x="238" y="139"/>
                    <a:pt x="269" y="139"/>
                    <a:pt x="289" y="120"/>
                  </a:cubicBezTo>
                  <a:cubicBezTo>
                    <a:pt x="308" y="101"/>
                    <a:pt x="308" y="69"/>
                    <a:pt x="289" y="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277;p48">
              <a:extLst>
                <a:ext uri="{FF2B5EF4-FFF2-40B4-BE49-F238E27FC236}">
                  <a16:creationId xmlns:a16="http://schemas.microsoft.com/office/drawing/2014/main" id="{3D0FD7FD-4147-3FCD-668C-8C3321623EF7}"/>
                </a:ext>
              </a:extLst>
            </p:cNvPr>
            <p:cNvSpPr/>
            <p:nvPr/>
          </p:nvSpPr>
          <p:spPr>
            <a:xfrm>
              <a:off x="4890814" y="1822904"/>
              <a:ext cx="69006" cy="69006"/>
            </a:xfrm>
            <a:custGeom>
              <a:avLst/>
              <a:gdLst/>
              <a:ahLst/>
              <a:cxnLst/>
              <a:rect l="l" t="t" r="r" b="b"/>
              <a:pathLst>
                <a:path w="304" h="304" extrusionOk="0">
                  <a:moveTo>
                    <a:pt x="289" y="50"/>
                  </a:moveTo>
                  <a:cubicBezTo>
                    <a:pt x="223" y="-16"/>
                    <a:pt x="116" y="-16"/>
                    <a:pt x="50" y="50"/>
                  </a:cubicBezTo>
                  <a:cubicBezTo>
                    <a:pt x="-16" y="116"/>
                    <a:pt x="-16" y="224"/>
                    <a:pt x="50" y="290"/>
                  </a:cubicBezTo>
                  <a:cubicBezTo>
                    <a:pt x="59" y="299"/>
                    <a:pt x="72" y="304"/>
                    <a:pt x="85" y="304"/>
                  </a:cubicBezTo>
                  <a:cubicBezTo>
                    <a:pt x="98" y="304"/>
                    <a:pt x="110" y="299"/>
                    <a:pt x="120" y="290"/>
                  </a:cubicBezTo>
                  <a:cubicBezTo>
                    <a:pt x="140" y="270"/>
                    <a:pt x="140" y="239"/>
                    <a:pt x="120" y="219"/>
                  </a:cubicBezTo>
                  <a:cubicBezTo>
                    <a:pt x="93" y="192"/>
                    <a:pt x="93" y="148"/>
                    <a:pt x="120" y="121"/>
                  </a:cubicBezTo>
                  <a:cubicBezTo>
                    <a:pt x="147" y="93"/>
                    <a:pt x="191" y="93"/>
                    <a:pt x="219" y="121"/>
                  </a:cubicBezTo>
                  <a:cubicBezTo>
                    <a:pt x="238" y="140"/>
                    <a:pt x="270" y="140"/>
                    <a:pt x="289" y="120"/>
                  </a:cubicBezTo>
                  <a:cubicBezTo>
                    <a:pt x="309" y="101"/>
                    <a:pt x="309" y="69"/>
                    <a:pt x="289" y="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278;p48">
              <a:extLst>
                <a:ext uri="{FF2B5EF4-FFF2-40B4-BE49-F238E27FC236}">
                  <a16:creationId xmlns:a16="http://schemas.microsoft.com/office/drawing/2014/main" id="{1998629D-4817-972F-A722-FE29281AD648}"/>
                </a:ext>
              </a:extLst>
            </p:cNvPr>
            <p:cNvSpPr/>
            <p:nvPr/>
          </p:nvSpPr>
          <p:spPr>
            <a:xfrm>
              <a:off x="4818402" y="1768652"/>
              <a:ext cx="69006" cy="69006"/>
            </a:xfrm>
            <a:custGeom>
              <a:avLst/>
              <a:gdLst/>
              <a:ahLst/>
              <a:cxnLst/>
              <a:rect l="l" t="t" r="r" b="b"/>
              <a:pathLst>
                <a:path w="304" h="304" extrusionOk="0">
                  <a:moveTo>
                    <a:pt x="289" y="50"/>
                  </a:moveTo>
                  <a:cubicBezTo>
                    <a:pt x="223" y="-16"/>
                    <a:pt x="116" y="-16"/>
                    <a:pt x="50" y="50"/>
                  </a:cubicBezTo>
                  <a:cubicBezTo>
                    <a:pt x="-16" y="116"/>
                    <a:pt x="-16" y="223"/>
                    <a:pt x="50" y="289"/>
                  </a:cubicBezTo>
                  <a:cubicBezTo>
                    <a:pt x="60" y="299"/>
                    <a:pt x="72" y="304"/>
                    <a:pt x="85" y="304"/>
                  </a:cubicBezTo>
                  <a:cubicBezTo>
                    <a:pt x="98" y="304"/>
                    <a:pt x="110" y="299"/>
                    <a:pt x="120" y="289"/>
                  </a:cubicBezTo>
                  <a:cubicBezTo>
                    <a:pt x="140" y="270"/>
                    <a:pt x="140" y="239"/>
                    <a:pt x="120" y="219"/>
                  </a:cubicBezTo>
                  <a:cubicBezTo>
                    <a:pt x="93" y="192"/>
                    <a:pt x="93" y="148"/>
                    <a:pt x="120" y="120"/>
                  </a:cubicBezTo>
                  <a:cubicBezTo>
                    <a:pt x="147" y="93"/>
                    <a:pt x="192" y="93"/>
                    <a:pt x="219" y="120"/>
                  </a:cubicBezTo>
                  <a:cubicBezTo>
                    <a:pt x="238" y="140"/>
                    <a:pt x="270" y="140"/>
                    <a:pt x="289" y="120"/>
                  </a:cubicBezTo>
                  <a:cubicBezTo>
                    <a:pt x="309" y="101"/>
                    <a:pt x="309" y="69"/>
                    <a:pt x="289" y="5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279;p48">
              <a:extLst>
                <a:ext uri="{FF2B5EF4-FFF2-40B4-BE49-F238E27FC236}">
                  <a16:creationId xmlns:a16="http://schemas.microsoft.com/office/drawing/2014/main" id="{EAF2A90B-1FD2-5746-00DA-122DAB6BB6A2}"/>
                </a:ext>
              </a:extLst>
            </p:cNvPr>
            <p:cNvSpPr/>
            <p:nvPr/>
          </p:nvSpPr>
          <p:spPr>
            <a:xfrm>
              <a:off x="4671536" y="1678308"/>
              <a:ext cx="591322" cy="384530"/>
            </a:xfrm>
            <a:custGeom>
              <a:avLst/>
              <a:gdLst/>
              <a:ahLst/>
              <a:cxnLst/>
              <a:rect l="l" t="t" r="r" b="b"/>
              <a:pathLst>
                <a:path w="2605" h="1694" extrusionOk="0">
                  <a:moveTo>
                    <a:pt x="2223" y="1529"/>
                  </a:moveTo>
                  <a:cubicBezTo>
                    <a:pt x="2249" y="1479"/>
                    <a:pt x="2271" y="1426"/>
                    <a:pt x="2289" y="1372"/>
                  </a:cubicBezTo>
                  <a:cubicBezTo>
                    <a:pt x="2435" y="1403"/>
                    <a:pt x="2484" y="1432"/>
                    <a:pt x="2500" y="1444"/>
                  </a:cubicBezTo>
                  <a:cubicBezTo>
                    <a:pt x="2482" y="1459"/>
                    <a:pt x="2420" y="1494"/>
                    <a:pt x="2223" y="1529"/>
                  </a:cubicBezTo>
                  <a:moveTo>
                    <a:pt x="2097" y="1548"/>
                  </a:moveTo>
                  <a:cubicBezTo>
                    <a:pt x="1923" y="1571"/>
                    <a:pt x="1714" y="1586"/>
                    <a:pt x="1492" y="1592"/>
                  </a:cubicBezTo>
                  <a:cubicBezTo>
                    <a:pt x="1491" y="1592"/>
                    <a:pt x="1491" y="1592"/>
                    <a:pt x="1491" y="1592"/>
                  </a:cubicBezTo>
                  <a:cubicBezTo>
                    <a:pt x="1483" y="1592"/>
                    <a:pt x="1474" y="1592"/>
                    <a:pt x="1466" y="1592"/>
                  </a:cubicBezTo>
                  <a:cubicBezTo>
                    <a:pt x="1465" y="1592"/>
                    <a:pt x="1464" y="1592"/>
                    <a:pt x="1463" y="1592"/>
                  </a:cubicBezTo>
                  <a:cubicBezTo>
                    <a:pt x="1455" y="1592"/>
                    <a:pt x="1447" y="1593"/>
                    <a:pt x="1439" y="1593"/>
                  </a:cubicBezTo>
                  <a:cubicBezTo>
                    <a:pt x="1438" y="1593"/>
                    <a:pt x="1436" y="1593"/>
                    <a:pt x="1434" y="1593"/>
                  </a:cubicBezTo>
                  <a:cubicBezTo>
                    <a:pt x="1427" y="1593"/>
                    <a:pt x="1420" y="1593"/>
                    <a:pt x="1413" y="1593"/>
                  </a:cubicBezTo>
                  <a:cubicBezTo>
                    <a:pt x="1410" y="1593"/>
                    <a:pt x="1407" y="1593"/>
                    <a:pt x="1404" y="1593"/>
                  </a:cubicBezTo>
                  <a:cubicBezTo>
                    <a:pt x="1398" y="1593"/>
                    <a:pt x="1392" y="1593"/>
                    <a:pt x="1386" y="1593"/>
                  </a:cubicBezTo>
                  <a:cubicBezTo>
                    <a:pt x="1382" y="1593"/>
                    <a:pt x="1378" y="1594"/>
                    <a:pt x="1374" y="1594"/>
                  </a:cubicBezTo>
                  <a:cubicBezTo>
                    <a:pt x="1369" y="1594"/>
                    <a:pt x="1363" y="1594"/>
                    <a:pt x="1358" y="1594"/>
                  </a:cubicBezTo>
                  <a:cubicBezTo>
                    <a:pt x="1353" y="1594"/>
                    <a:pt x="1348" y="1594"/>
                    <a:pt x="1343" y="1594"/>
                  </a:cubicBezTo>
                  <a:cubicBezTo>
                    <a:pt x="1338" y="1594"/>
                    <a:pt x="1334" y="1594"/>
                    <a:pt x="1330" y="1594"/>
                  </a:cubicBezTo>
                  <a:cubicBezTo>
                    <a:pt x="1321" y="1594"/>
                    <a:pt x="1312" y="1594"/>
                    <a:pt x="1302" y="1594"/>
                  </a:cubicBezTo>
                  <a:cubicBezTo>
                    <a:pt x="1293" y="1594"/>
                    <a:pt x="1283" y="1594"/>
                    <a:pt x="1274" y="1594"/>
                  </a:cubicBezTo>
                  <a:cubicBezTo>
                    <a:pt x="1270" y="1594"/>
                    <a:pt x="1267" y="1594"/>
                    <a:pt x="1263" y="1594"/>
                  </a:cubicBezTo>
                  <a:cubicBezTo>
                    <a:pt x="1257" y="1594"/>
                    <a:pt x="1251" y="1594"/>
                    <a:pt x="1245" y="1594"/>
                  </a:cubicBezTo>
                  <a:cubicBezTo>
                    <a:pt x="1241" y="1594"/>
                    <a:pt x="1237" y="1594"/>
                    <a:pt x="1233" y="1594"/>
                  </a:cubicBezTo>
                  <a:cubicBezTo>
                    <a:pt x="1227" y="1594"/>
                    <a:pt x="1222" y="1593"/>
                    <a:pt x="1217" y="1593"/>
                  </a:cubicBezTo>
                  <a:cubicBezTo>
                    <a:pt x="1212" y="1593"/>
                    <a:pt x="1207" y="1593"/>
                    <a:pt x="1203" y="1593"/>
                  </a:cubicBezTo>
                  <a:cubicBezTo>
                    <a:pt x="1198" y="1593"/>
                    <a:pt x="1194" y="1593"/>
                    <a:pt x="1189" y="1593"/>
                  </a:cubicBezTo>
                  <a:cubicBezTo>
                    <a:pt x="1184" y="1593"/>
                    <a:pt x="1179" y="1593"/>
                    <a:pt x="1173" y="1593"/>
                  </a:cubicBezTo>
                  <a:cubicBezTo>
                    <a:pt x="1169" y="1593"/>
                    <a:pt x="1165" y="1593"/>
                    <a:pt x="1161" y="1593"/>
                  </a:cubicBezTo>
                  <a:cubicBezTo>
                    <a:pt x="1155" y="1593"/>
                    <a:pt x="1150" y="1592"/>
                    <a:pt x="1145" y="1592"/>
                  </a:cubicBezTo>
                  <a:cubicBezTo>
                    <a:pt x="1141" y="1592"/>
                    <a:pt x="1137" y="1592"/>
                    <a:pt x="1133" y="1592"/>
                  </a:cubicBezTo>
                  <a:cubicBezTo>
                    <a:pt x="1127" y="1592"/>
                    <a:pt x="1122" y="1592"/>
                    <a:pt x="1116" y="1592"/>
                  </a:cubicBezTo>
                  <a:cubicBezTo>
                    <a:pt x="1113" y="1592"/>
                    <a:pt x="1109" y="1592"/>
                    <a:pt x="1105" y="1591"/>
                  </a:cubicBezTo>
                  <a:cubicBezTo>
                    <a:pt x="1100" y="1591"/>
                    <a:pt x="1094" y="1591"/>
                    <a:pt x="1088" y="1591"/>
                  </a:cubicBezTo>
                  <a:cubicBezTo>
                    <a:pt x="1085" y="1591"/>
                    <a:pt x="1081" y="1591"/>
                    <a:pt x="1078" y="1591"/>
                  </a:cubicBezTo>
                  <a:cubicBezTo>
                    <a:pt x="1072" y="1591"/>
                    <a:pt x="1066" y="1590"/>
                    <a:pt x="1060" y="1590"/>
                  </a:cubicBezTo>
                  <a:cubicBezTo>
                    <a:pt x="1057" y="1590"/>
                    <a:pt x="1054" y="1590"/>
                    <a:pt x="1051" y="1590"/>
                  </a:cubicBezTo>
                  <a:cubicBezTo>
                    <a:pt x="1045" y="1590"/>
                    <a:pt x="1038" y="1589"/>
                    <a:pt x="1032" y="1589"/>
                  </a:cubicBezTo>
                  <a:cubicBezTo>
                    <a:pt x="1030" y="1589"/>
                    <a:pt x="1026" y="1589"/>
                    <a:pt x="1024" y="1589"/>
                  </a:cubicBezTo>
                  <a:cubicBezTo>
                    <a:pt x="1017" y="1589"/>
                    <a:pt x="1011" y="1588"/>
                    <a:pt x="1005" y="1588"/>
                  </a:cubicBezTo>
                  <a:cubicBezTo>
                    <a:pt x="1002" y="1588"/>
                    <a:pt x="1000" y="1588"/>
                    <a:pt x="997" y="1588"/>
                  </a:cubicBezTo>
                  <a:cubicBezTo>
                    <a:pt x="990" y="1588"/>
                    <a:pt x="984" y="1587"/>
                    <a:pt x="977" y="1587"/>
                  </a:cubicBezTo>
                  <a:cubicBezTo>
                    <a:pt x="975" y="1587"/>
                    <a:pt x="973" y="1587"/>
                    <a:pt x="970" y="1587"/>
                  </a:cubicBezTo>
                  <a:cubicBezTo>
                    <a:pt x="964" y="1587"/>
                    <a:pt x="957" y="1586"/>
                    <a:pt x="951" y="1586"/>
                  </a:cubicBezTo>
                  <a:cubicBezTo>
                    <a:pt x="948" y="1586"/>
                    <a:pt x="946" y="1586"/>
                    <a:pt x="944" y="1586"/>
                  </a:cubicBezTo>
                  <a:cubicBezTo>
                    <a:pt x="937" y="1585"/>
                    <a:pt x="930" y="1585"/>
                    <a:pt x="924" y="1585"/>
                  </a:cubicBezTo>
                  <a:cubicBezTo>
                    <a:pt x="922" y="1585"/>
                    <a:pt x="920" y="1584"/>
                    <a:pt x="918" y="1584"/>
                  </a:cubicBezTo>
                  <a:cubicBezTo>
                    <a:pt x="911" y="1584"/>
                    <a:pt x="904" y="1583"/>
                    <a:pt x="897" y="1583"/>
                  </a:cubicBezTo>
                  <a:cubicBezTo>
                    <a:pt x="895" y="1583"/>
                    <a:pt x="893" y="1583"/>
                    <a:pt x="891" y="1583"/>
                  </a:cubicBezTo>
                  <a:cubicBezTo>
                    <a:pt x="885" y="1582"/>
                    <a:pt x="878" y="1582"/>
                    <a:pt x="871" y="1582"/>
                  </a:cubicBezTo>
                  <a:cubicBezTo>
                    <a:pt x="869" y="1582"/>
                    <a:pt x="868" y="1581"/>
                    <a:pt x="866" y="1581"/>
                  </a:cubicBezTo>
                  <a:cubicBezTo>
                    <a:pt x="859" y="1581"/>
                    <a:pt x="852" y="1580"/>
                    <a:pt x="845" y="1580"/>
                  </a:cubicBezTo>
                  <a:cubicBezTo>
                    <a:pt x="843" y="1580"/>
                    <a:pt x="842" y="1580"/>
                    <a:pt x="841" y="1580"/>
                  </a:cubicBezTo>
                  <a:cubicBezTo>
                    <a:pt x="833" y="1579"/>
                    <a:pt x="826" y="1579"/>
                    <a:pt x="819" y="1578"/>
                  </a:cubicBezTo>
                  <a:cubicBezTo>
                    <a:pt x="818" y="1578"/>
                    <a:pt x="817" y="1578"/>
                    <a:pt x="815" y="1578"/>
                  </a:cubicBezTo>
                  <a:cubicBezTo>
                    <a:pt x="808" y="1578"/>
                    <a:pt x="801" y="1577"/>
                    <a:pt x="794" y="1577"/>
                  </a:cubicBezTo>
                  <a:cubicBezTo>
                    <a:pt x="793" y="1577"/>
                    <a:pt x="792" y="1577"/>
                    <a:pt x="791" y="1576"/>
                  </a:cubicBezTo>
                  <a:cubicBezTo>
                    <a:pt x="783" y="1576"/>
                    <a:pt x="776" y="1575"/>
                    <a:pt x="768" y="1575"/>
                  </a:cubicBezTo>
                  <a:lnTo>
                    <a:pt x="767" y="1575"/>
                  </a:lnTo>
                  <a:cubicBezTo>
                    <a:pt x="759" y="1574"/>
                    <a:pt x="751" y="1573"/>
                    <a:pt x="743" y="1573"/>
                  </a:cubicBezTo>
                  <a:lnTo>
                    <a:pt x="743" y="1573"/>
                  </a:lnTo>
                  <a:cubicBezTo>
                    <a:pt x="678" y="1568"/>
                    <a:pt x="616" y="1562"/>
                    <a:pt x="558" y="1555"/>
                  </a:cubicBezTo>
                  <a:cubicBezTo>
                    <a:pt x="557" y="1555"/>
                    <a:pt x="556" y="1554"/>
                    <a:pt x="556" y="1554"/>
                  </a:cubicBezTo>
                  <a:cubicBezTo>
                    <a:pt x="550" y="1554"/>
                    <a:pt x="544" y="1553"/>
                    <a:pt x="538" y="1552"/>
                  </a:cubicBezTo>
                  <a:cubicBezTo>
                    <a:pt x="536" y="1552"/>
                    <a:pt x="535" y="1552"/>
                    <a:pt x="533" y="1552"/>
                  </a:cubicBezTo>
                  <a:cubicBezTo>
                    <a:pt x="528" y="1551"/>
                    <a:pt x="523" y="1550"/>
                    <a:pt x="517" y="1550"/>
                  </a:cubicBezTo>
                  <a:cubicBezTo>
                    <a:pt x="515" y="1549"/>
                    <a:pt x="513" y="1549"/>
                    <a:pt x="511" y="1549"/>
                  </a:cubicBezTo>
                  <a:cubicBezTo>
                    <a:pt x="506" y="1548"/>
                    <a:pt x="501" y="1547"/>
                    <a:pt x="497" y="1547"/>
                  </a:cubicBezTo>
                  <a:cubicBezTo>
                    <a:pt x="495" y="1547"/>
                    <a:pt x="493" y="1546"/>
                    <a:pt x="491" y="1546"/>
                  </a:cubicBezTo>
                  <a:cubicBezTo>
                    <a:pt x="470" y="1512"/>
                    <a:pt x="451" y="1476"/>
                    <a:pt x="434" y="1440"/>
                  </a:cubicBezTo>
                  <a:cubicBezTo>
                    <a:pt x="498" y="1449"/>
                    <a:pt x="567" y="1458"/>
                    <a:pt x="641" y="1465"/>
                  </a:cubicBezTo>
                  <a:cubicBezTo>
                    <a:pt x="643" y="1465"/>
                    <a:pt x="645" y="1465"/>
                    <a:pt x="646" y="1465"/>
                  </a:cubicBezTo>
                  <a:cubicBezTo>
                    <a:pt x="672" y="1465"/>
                    <a:pt x="693" y="1446"/>
                    <a:pt x="696" y="1420"/>
                  </a:cubicBezTo>
                  <a:cubicBezTo>
                    <a:pt x="699" y="1393"/>
                    <a:pt x="679" y="1368"/>
                    <a:pt x="651" y="1366"/>
                  </a:cubicBezTo>
                  <a:cubicBezTo>
                    <a:pt x="556" y="1356"/>
                    <a:pt x="469" y="1345"/>
                    <a:pt x="392" y="1332"/>
                  </a:cubicBezTo>
                  <a:cubicBezTo>
                    <a:pt x="389" y="1323"/>
                    <a:pt x="386" y="1313"/>
                    <a:pt x="384" y="1304"/>
                  </a:cubicBezTo>
                  <a:cubicBezTo>
                    <a:pt x="360" y="1220"/>
                    <a:pt x="348" y="1134"/>
                    <a:pt x="348" y="1046"/>
                  </a:cubicBezTo>
                  <a:cubicBezTo>
                    <a:pt x="348" y="524"/>
                    <a:pt x="773" y="99"/>
                    <a:pt x="1295" y="99"/>
                  </a:cubicBezTo>
                  <a:cubicBezTo>
                    <a:pt x="1817" y="99"/>
                    <a:pt x="2241" y="524"/>
                    <a:pt x="2241" y="1046"/>
                  </a:cubicBezTo>
                  <a:cubicBezTo>
                    <a:pt x="2241" y="1133"/>
                    <a:pt x="2229" y="1219"/>
                    <a:pt x="2206" y="1301"/>
                  </a:cubicBezTo>
                  <a:cubicBezTo>
                    <a:pt x="2182" y="1388"/>
                    <a:pt x="2145" y="1471"/>
                    <a:pt x="2097" y="1548"/>
                  </a:cubicBezTo>
                  <a:moveTo>
                    <a:pt x="104" y="1444"/>
                  </a:moveTo>
                  <a:cubicBezTo>
                    <a:pt x="120" y="1432"/>
                    <a:pt x="167" y="1405"/>
                    <a:pt x="302" y="1375"/>
                  </a:cubicBezTo>
                  <a:cubicBezTo>
                    <a:pt x="303" y="1381"/>
                    <a:pt x="305" y="1386"/>
                    <a:pt x="307" y="1391"/>
                  </a:cubicBezTo>
                  <a:lnTo>
                    <a:pt x="307" y="1392"/>
                  </a:lnTo>
                  <a:cubicBezTo>
                    <a:pt x="323" y="1438"/>
                    <a:pt x="343" y="1483"/>
                    <a:pt x="365" y="1526"/>
                  </a:cubicBezTo>
                  <a:cubicBezTo>
                    <a:pt x="181" y="1492"/>
                    <a:pt x="122" y="1458"/>
                    <a:pt x="104" y="1444"/>
                  </a:cubicBezTo>
                  <a:moveTo>
                    <a:pt x="2315" y="1276"/>
                  </a:moveTo>
                  <a:cubicBezTo>
                    <a:pt x="2332" y="1201"/>
                    <a:pt x="2341" y="1124"/>
                    <a:pt x="2341" y="1046"/>
                  </a:cubicBezTo>
                  <a:cubicBezTo>
                    <a:pt x="2341" y="469"/>
                    <a:pt x="1872" y="0"/>
                    <a:pt x="1295" y="0"/>
                  </a:cubicBezTo>
                  <a:cubicBezTo>
                    <a:pt x="718" y="0"/>
                    <a:pt x="249" y="469"/>
                    <a:pt x="249" y="1046"/>
                  </a:cubicBezTo>
                  <a:cubicBezTo>
                    <a:pt x="249" y="1125"/>
                    <a:pt x="257" y="1203"/>
                    <a:pt x="275" y="1279"/>
                  </a:cubicBezTo>
                  <a:cubicBezTo>
                    <a:pt x="85" y="1321"/>
                    <a:pt x="0" y="1373"/>
                    <a:pt x="0" y="1444"/>
                  </a:cubicBezTo>
                  <a:cubicBezTo>
                    <a:pt x="0" y="1512"/>
                    <a:pt x="74" y="1548"/>
                    <a:pt x="130" y="1569"/>
                  </a:cubicBezTo>
                  <a:cubicBezTo>
                    <a:pt x="197" y="1594"/>
                    <a:pt x="290" y="1616"/>
                    <a:pt x="409" y="1635"/>
                  </a:cubicBezTo>
                  <a:cubicBezTo>
                    <a:pt x="627" y="1669"/>
                    <a:pt x="910" y="1690"/>
                    <a:pt x="1214" y="1693"/>
                  </a:cubicBezTo>
                  <a:cubicBezTo>
                    <a:pt x="1215" y="1693"/>
                    <a:pt x="1217" y="1693"/>
                    <a:pt x="1219" y="1693"/>
                  </a:cubicBezTo>
                  <a:cubicBezTo>
                    <a:pt x="1227" y="1693"/>
                    <a:pt x="1235" y="1693"/>
                    <a:pt x="1243" y="1693"/>
                  </a:cubicBezTo>
                  <a:cubicBezTo>
                    <a:pt x="1247" y="1693"/>
                    <a:pt x="1251" y="1693"/>
                    <a:pt x="1255" y="1693"/>
                  </a:cubicBezTo>
                  <a:cubicBezTo>
                    <a:pt x="1260" y="1693"/>
                    <a:pt x="1266" y="1693"/>
                    <a:pt x="1272" y="1693"/>
                  </a:cubicBezTo>
                  <a:cubicBezTo>
                    <a:pt x="1282" y="1694"/>
                    <a:pt x="1292" y="1694"/>
                    <a:pt x="1302" y="1694"/>
                  </a:cubicBezTo>
                  <a:cubicBezTo>
                    <a:pt x="1312" y="1694"/>
                    <a:pt x="1322" y="1694"/>
                    <a:pt x="1332" y="1693"/>
                  </a:cubicBezTo>
                  <a:cubicBezTo>
                    <a:pt x="1337" y="1693"/>
                    <a:pt x="1343" y="1693"/>
                    <a:pt x="1349" y="1693"/>
                  </a:cubicBezTo>
                  <a:cubicBezTo>
                    <a:pt x="1353" y="1693"/>
                    <a:pt x="1357" y="1693"/>
                    <a:pt x="1361" y="1693"/>
                  </a:cubicBezTo>
                  <a:cubicBezTo>
                    <a:pt x="1369" y="1693"/>
                    <a:pt x="1377" y="1693"/>
                    <a:pt x="1384" y="1693"/>
                  </a:cubicBezTo>
                  <a:cubicBezTo>
                    <a:pt x="1386" y="1693"/>
                    <a:pt x="1387" y="1693"/>
                    <a:pt x="1389" y="1693"/>
                  </a:cubicBezTo>
                  <a:cubicBezTo>
                    <a:pt x="1693" y="1690"/>
                    <a:pt x="1977" y="1669"/>
                    <a:pt x="2196" y="1635"/>
                  </a:cubicBezTo>
                  <a:cubicBezTo>
                    <a:pt x="2314" y="1616"/>
                    <a:pt x="2408" y="1594"/>
                    <a:pt x="2474" y="1569"/>
                  </a:cubicBezTo>
                  <a:cubicBezTo>
                    <a:pt x="2530" y="1548"/>
                    <a:pt x="2605" y="1512"/>
                    <a:pt x="2605" y="1444"/>
                  </a:cubicBezTo>
                  <a:cubicBezTo>
                    <a:pt x="2605" y="1371"/>
                    <a:pt x="2515" y="1318"/>
                    <a:pt x="2315" y="127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18" name="Google Shape;1280;p48">
              <a:extLst>
                <a:ext uri="{FF2B5EF4-FFF2-40B4-BE49-F238E27FC236}">
                  <a16:creationId xmlns:a16="http://schemas.microsoft.com/office/drawing/2014/main" id="{E3F10C76-368D-E091-52D8-2896286D9595}"/>
                </a:ext>
              </a:extLst>
            </p:cNvPr>
            <p:cNvSpPr/>
            <p:nvPr/>
          </p:nvSpPr>
          <p:spPr>
            <a:xfrm>
              <a:off x="4841556" y="1991107"/>
              <a:ext cx="22700" cy="22699"/>
            </a:xfrm>
            <a:custGeom>
              <a:avLst/>
              <a:gdLst/>
              <a:ahLst/>
              <a:cxnLst/>
              <a:rect l="l" t="t" r="r" b="b"/>
              <a:pathLst>
                <a:path w="100" h="100" extrusionOk="0">
                  <a:moveTo>
                    <a:pt x="53" y="0"/>
                  </a:moveTo>
                  <a:cubicBezTo>
                    <a:pt x="25" y="-1"/>
                    <a:pt x="2" y="20"/>
                    <a:pt x="0" y="47"/>
                  </a:cubicBezTo>
                  <a:cubicBezTo>
                    <a:pt x="-2" y="75"/>
                    <a:pt x="19" y="98"/>
                    <a:pt x="47" y="100"/>
                  </a:cubicBezTo>
                  <a:lnTo>
                    <a:pt x="47" y="100"/>
                  </a:lnTo>
                  <a:cubicBezTo>
                    <a:pt x="48" y="100"/>
                    <a:pt x="49" y="100"/>
                    <a:pt x="50" y="100"/>
                  </a:cubicBezTo>
                  <a:cubicBezTo>
                    <a:pt x="76" y="100"/>
                    <a:pt x="98" y="79"/>
                    <a:pt x="100" y="53"/>
                  </a:cubicBezTo>
                  <a:cubicBezTo>
                    <a:pt x="101" y="25"/>
                    <a:pt x="80" y="2"/>
                    <a:pt x="53"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24" name="Picture 23" descr="A graph showing a green rectangular object&#10;&#10;Description automatically generated with medium confidence">
            <a:extLst>
              <a:ext uri="{FF2B5EF4-FFF2-40B4-BE49-F238E27FC236}">
                <a16:creationId xmlns:a16="http://schemas.microsoft.com/office/drawing/2014/main" id="{221B0668-CECD-CF57-984C-4F1C1C94D181}"/>
              </a:ext>
            </a:extLst>
          </p:cNvPr>
          <p:cNvPicPr>
            <a:picLocks noChangeAspect="1"/>
          </p:cNvPicPr>
          <p:nvPr/>
        </p:nvPicPr>
        <p:blipFill>
          <a:blip r:embed="rId7">
            <a:alphaModFix amt="90000"/>
            <a:extLst>
              <a:ext uri="{BEBA8EAE-BF5A-486C-A8C5-ECC9F3942E4B}">
                <a14:imgProps xmlns:a14="http://schemas.microsoft.com/office/drawing/2010/main">
                  <a14:imgLayer r:embed="rId8">
                    <a14:imgEffect>
                      <a14:colorTemperature colorTemp="7676"/>
                    </a14:imgEffect>
                  </a14:imgLayer>
                </a14:imgProps>
              </a:ext>
            </a:extLst>
          </a:blip>
          <a:stretch>
            <a:fillRect/>
          </a:stretch>
        </p:blipFill>
        <p:spPr>
          <a:xfrm>
            <a:off x="281276" y="2550970"/>
            <a:ext cx="3548215" cy="2543100"/>
          </a:xfrm>
          <a:prstGeom prst="rect">
            <a:avLst/>
          </a:prstGeom>
          <a:ln w="19050">
            <a:solidFill>
              <a:schemeClr val="bg2">
                <a:lumMod val="75000"/>
              </a:schemeClr>
            </a:solidFill>
          </a:ln>
          <a:effectLst>
            <a:outerShdw blurRad="63500" sx="102000" sy="102000" algn="ctr" rotWithShape="0">
              <a:prstClr val="black">
                <a:alpha val="40000"/>
              </a:prstClr>
            </a:outerShdw>
          </a:effectLst>
        </p:spPr>
      </p:pic>
      <p:pic>
        <p:nvPicPr>
          <p:cNvPr id="25" name="Picture 24" descr="A graph showing the number of people in the market&#10;&#10;Description automatically generated with medium confidence">
            <a:extLst>
              <a:ext uri="{FF2B5EF4-FFF2-40B4-BE49-F238E27FC236}">
                <a16:creationId xmlns:a16="http://schemas.microsoft.com/office/drawing/2014/main" id="{86EE20E4-29CC-1EDC-A71A-ACD6A00C99AA}"/>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460"/>
                    </a14:imgEffect>
                    <a14:imgEffect>
                      <a14:saturation sat="156000"/>
                    </a14:imgEffect>
                  </a14:imgLayer>
                </a14:imgProps>
              </a:ext>
            </a:extLst>
          </a:blip>
          <a:stretch>
            <a:fillRect/>
          </a:stretch>
        </p:blipFill>
        <p:spPr>
          <a:xfrm>
            <a:off x="4756222" y="2755438"/>
            <a:ext cx="3713045" cy="2338632"/>
          </a:xfrm>
          <a:prstGeom prst="rect">
            <a:avLst/>
          </a:prstGeom>
          <a:blipFill dpi="0" rotWithShape="1">
            <a:blip r:embed="rId11"/>
            <a:srcRect/>
            <a:tile tx="0" ty="0" sx="100000" sy="100000" flip="none" algn="tl"/>
          </a:blipFill>
          <a:ln w="19050">
            <a:solidFill>
              <a:schemeClr val="bg2">
                <a:lumMod val="75000"/>
              </a:schemeClr>
            </a:solidFill>
          </a:ln>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0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ACC2-02CF-2A81-0A22-B3F2DA3859F7}"/>
              </a:ext>
            </a:extLst>
          </p:cNvPr>
          <p:cNvSpPr>
            <a:spLocks noGrp="1"/>
          </p:cNvSpPr>
          <p:nvPr>
            <p:ph type="title"/>
          </p:nvPr>
        </p:nvSpPr>
        <p:spPr>
          <a:xfrm>
            <a:off x="720000" y="161107"/>
            <a:ext cx="7704000" cy="1080133"/>
          </a:xfrm>
        </p:spPr>
        <p:txBody>
          <a:bodyPr/>
          <a:lstStyle/>
          <a:p>
            <a:pPr algn="ctr"/>
            <a:r>
              <a:rPr lang="en-US" sz="5400" dirty="0">
                <a:solidFill>
                  <a:schemeClr val="tx1">
                    <a:lumMod val="60000"/>
                    <a:lumOff val="40000"/>
                  </a:schemeClr>
                </a:solidFill>
                <a:latin typeface="Raleway Black" pitchFamily="2" charset="0"/>
              </a:rPr>
              <a:t>GIR</a:t>
            </a:r>
          </a:p>
        </p:txBody>
      </p:sp>
      <p:grpSp>
        <p:nvGrpSpPr>
          <p:cNvPr id="4" name="Google Shape;1362;p48">
            <a:extLst>
              <a:ext uri="{FF2B5EF4-FFF2-40B4-BE49-F238E27FC236}">
                <a16:creationId xmlns:a16="http://schemas.microsoft.com/office/drawing/2014/main" id="{4DC97CAB-39F2-F177-7E9E-A49679084AF1}"/>
              </a:ext>
            </a:extLst>
          </p:cNvPr>
          <p:cNvGrpSpPr/>
          <p:nvPr/>
        </p:nvGrpSpPr>
        <p:grpSpPr>
          <a:xfrm>
            <a:off x="7872839" y="161107"/>
            <a:ext cx="886347" cy="931744"/>
            <a:chOff x="7076553" y="2370642"/>
            <a:chExt cx="522996" cy="591322"/>
          </a:xfrm>
        </p:grpSpPr>
        <p:sp>
          <p:nvSpPr>
            <p:cNvPr id="5" name="Google Shape;1363;p48">
              <a:extLst>
                <a:ext uri="{FF2B5EF4-FFF2-40B4-BE49-F238E27FC236}">
                  <a16:creationId xmlns:a16="http://schemas.microsoft.com/office/drawing/2014/main" id="{0BAF1624-E117-4C3F-63C2-7F97DC08F5EB}"/>
                </a:ext>
              </a:extLst>
            </p:cNvPr>
            <p:cNvSpPr/>
            <p:nvPr/>
          </p:nvSpPr>
          <p:spPr>
            <a:xfrm>
              <a:off x="7417954" y="2869350"/>
              <a:ext cx="22699" cy="22699"/>
            </a:xfrm>
            <a:custGeom>
              <a:avLst/>
              <a:gdLst/>
              <a:ahLst/>
              <a:cxnLst/>
              <a:rect l="l" t="t" r="r" b="b"/>
              <a:pathLst>
                <a:path w="100" h="100" extrusionOk="0">
                  <a:moveTo>
                    <a:pt x="95" y="27"/>
                  </a:moveTo>
                  <a:cubicBezTo>
                    <a:pt x="82" y="2"/>
                    <a:pt x="51" y="-7"/>
                    <a:pt x="27" y="6"/>
                  </a:cubicBezTo>
                  <a:cubicBezTo>
                    <a:pt x="26" y="6"/>
                    <a:pt x="25" y="7"/>
                    <a:pt x="25" y="7"/>
                  </a:cubicBezTo>
                  <a:cubicBezTo>
                    <a:pt x="1" y="21"/>
                    <a:pt x="-7" y="52"/>
                    <a:pt x="7" y="76"/>
                  </a:cubicBezTo>
                  <a:cubicBezTo>
                    <a:pt x="16" y="91"/>
                    <a:pt x="33" y="100"/>
                    <a:pt x="50" y="100"/>
                  </a:cubicBezTo>
                  <a:cubicBezTo>
                    <a:pt x="58" y="100"/>
                    <a:pt x="67" y="98"/>
                    <a:pt x="74" y="94"/>
                  </a:cubicBezTo>
                  <a:cubicBezTo>
                    <a:pt x="98" y="81"/>
                    <a:pt x="107" y="51"/>
                    <a:pt x="95" y="27"/>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1364;p48">
              <a:extLst>
                <a:ext uri="{FF2B5EF4-FFF2-40B4-BE49-F238E27FC236}">
                  <a16:creationId xmlns:a16="http://schemas.microsoft.com/office/drawing/2014/main" id="{01A52BC1-BC0B-9088-E0D6-270CF36CDE2D}"/>
                </a:ext>
              </a:extLst>
            </p:cNvPr>
            <p:cNvSpPr/>
            <p:nvPr/>
          </p:nvSpPr>
          <p:spPr>
            <a:xfrm>
              <a:off x="7445194" y="2774240"/>
              <a:ext cx="51982" cy="96927"/>
            </a:xfrm>
            <a:custGeom>
              <a:avLst/>
              <a:gdLst/>
              <a:ahLst/>
              <a:cxnLst/>
              <a:rect l="l" t="t" r="r" b="b"/>
              <a:pathLst>
                <a:path w="229" h="427" extrusionOk="0">
                  <a:moveTo>
                    <a:pt x="179" y="0"/>
                  </a:moveTo>
                  <a:cubicBezTo>
                    <a:pt x="152" y="0"/>
                    <a:pt x="129" y="23"/>
                    <a:pt x="129" y="51"/>
                  </a:cubicBezTo>
                  <a:cubicBezTo>
                    <a:pt x="129" y="160"/>
                    <a:pt x="88" y="263"/>
                    <a:pt x="13" y="343"/>
                  </a:cubicBezTo>
                  <a:cubicBezTo>
                    <a:pt x="-6" y="363"/>
                    <a:pt x="-5" y="394"/>
                    <a:pt x="15" y="413"/>
                  </a:cubicBezTo>
                  <a:cubicBezTo>
                    <a:pt x="25" y="423"/>
                    <a:pt x="37" y="427"/>
                    <a:pt x="50" y="427"/>
                  </a:cubicBezTo>
                  <a:cubicBezTo>
                    <a:pt x="63" y="427"/>
                    <a:pt x="76" y="422"/>
                    <a:pt x="86" y="411"/>
                  </a:cubicBezTo>
                  <a:cubicBezTo>
                    <a:pt x="179" y="313"/>
                    <a:pt x="229" y="185"/>
                    <a:pt x="229" y="51"/>
                  </a:cubicBezTo>
                  <a:cubicBezTo>
                    <a:pt x="229" y="23"/>
                    <a:pt x="207" y="0"/>
                    <a:pt x="179"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365;p48">
              <a:extLst>
                <a:ext uri="{FF2B5EF4-FFF2-40B4-BE49-F238E27FC236}">
                  <a16:creationId xmlns:a16="http://schemas.microsoft.com/office/drawing/2014/main" id="{62833E60-9246-FE03-0E78-E26C694FA8DC}"/>
                </a:ext>
              </a:extLst>
            </p:cNvPr>
            <p:cNvSpPr/>
            <p:nvPr/>
          </p:nvSpPr>
          <p:spPr>
            <a:xfrm>
              <a:off x="7326929" y="2642355"/>
              <a:ext cx="56522" cy="56522"/>
            </a:xfrm>
            <a:custGeom>
              <a:avLst/>
              <a:gdLst/>
              <a:ahLst/>
              <a:cxnLst/>
              <a:rect l="l" t="t" r="r" b="b"/>
              <a:pathLst>
                <a:path w="249" h="249" extrusionOk="0">
                  <a:moveTo>
                    <a:pt x="234" y="40"/>
                  </a:moveTo>
                  <a:cubicBezTo>
                    <a:pt x="181" y="-13"/>
                    <a:pt x="94" y="-13"/>
                    <a:pt x="40" y="40"/>
                  </a:cubicBezTo>
                  <a:cubicBezTo>
                    <a:pt x="-14" y="94"/>
                    <a:pt x="-14" y="181"/>
                    <a:pt x="40" y="235"/>
                  </a:cubicBezTo>
                  <a:cubicBezTo>
                    <a:pt x="50" y="244"/>
                    <a:pt x="63" y="249"/>
                    <a:pt x="75" y="249"/>
                  </a:cubicBezTo>
                  <a:cubicBezTo>
                    <a:pt x="88" y="249"/>
                    <a:pt x="101" y="244"/>
                    <a:pt x="111" y="235"/>
                  </a:cubicBezTo>
                  <a:cubicBezTo>
                    <a:pt x="130" y="215"/>
                    <a:pt x="130" y="183"/>
                    <a:pt x="111" y="164"/>
                  </a:cubicBezTo>
                  <a:cubicBezTo>
                    <a:pt x="96" y="149"/>
                    <a:pt x="96" y="126"/>
                    <a:pt x="111" y="111"/>
                  </a:cubicBezTo>
                  <a:cubicBezTo>
                    <a:pt x="125" y="97"/>
                    <a:pt x="149" y="97"/>
                    <a:pt x="163" y="111"/>
                  </a:cubicBezTo>
                  <a:cubicBezTo>
                    <a:pt x="183" y="131"/>
                    <a:pt x="215" y="131"/>
                    <a:pt x="234" y="111"/>
                  </a:cubicBezTo>
                  <a:cubicBezTo>
                    <a:pt x="254" y="92"/>
                    <a:pt x="254" y="60"/>
                    <a:pt x="234" y="40"/>
                  </a:cubicBezTo>
                  <a:close/>
                </a:path>
              </a:pathLst>
            </a:custGeom>
            <a:solidFill>
              <a:schemeClr val="dk2"/>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1366;p48">
              <a:extLst>
                <a:ext uri="{FF2B5EF4-FFF2-40B4-BE49-F238E27FC236}">
                  <a16:creationId xmlns:a16="http://schemas.microsoft.com/office/drawing/2014/main" id="{4346EDC0-6702-97AE-F6D1-099219B34216}"/>
                </a:ext>
              </a:extLst>
            </p:cNvPr>
            <p:cNvSpPr/>
            <p:nvPr/>
          </p:nvSpPr>
          <p:spPr>
            <a:xfrm>
              <a:off x="7241125" y="2734742"/>
              <a:ext cx="56522" cy="56522"/>
            </a:xfrm>
            <a:custGeom>
              <a:avLst/>
              <a:gdLst/>
              <a:ahLst/>
              <a:cxnLst/>
              <a:rect l="l" t="t" r="r" b="b"/>
              <a:pathLst>
                <a:path w="249" h="249" extrusionOk="0">
                  <a:moveTo>
                    <a:pt x="234" y="40"/>
                  </a:moveTo>
                  <a:cubicBezTo>
                    <a:pt x="181" y="-13"/>
                    <a:pt x="94" y="-13"/>
                    <a:pt x="40" y="40"/>
                  </a:cubicBezTo>
                  <a:cubicBezTo>
                    <a:pt x="-13" y="94"/>
                    <a:pt x="-13" y="181"/>
                    <a:pt x="40" y="234"/>
                  </a:cubicBezTo>
                  <a:cubicBezTo>
                    <a:pt x="50" y="244"/>
                    <a:pt x="63" y="249"/>
                    <a:pt x="76" y="249"/>
                  </a:cubicBezTo>
                  <a:cubicBezTo>
                    <a:pt x="88" y="249"/>
                    <a:pt x="101" y="244"/>
                    <a:pt x="111" y="234"/>
                  </a:cubicBezTo>
                  <a:cubicBezTo>
                    <a:pt x="131" y="215"/>
                    <a:pt x="131" y="183"/>
                    <a:pt x="111" y="164"/>
                  </a:cubicBezTo>
                  <a:cubicBezTo>
                    <a:pt x="97" y="149"/>
                    <a:pt x="97" y="126"/>
                    <a:pt x="111" y="111"/>
                  </a:cubicBezTo>
                  <a:cubicBezTo>
                    <a:pt x="126" y="97"/>
                    <a:pt x="149" y="97"/>
                    <a:pt x="163" y="111"/>
                  </a:cubicBezTo>
                  <a:cubicBezTo>
                    <a:pt x="183" y="131"/>
                    <a:pt x="215" y="131"/>
                    <a:pt x="234" y="111"/>
                  </a:cubicBezTo>
                  <a:cubicBezTo>
                    <a:pt x="254" y="92"/>
                    <a:pt x="254" y="60"/>
                    <a:pt x="234" y="40"/>
                  </a:cubicBezTo>
                  <a:close/>
                </a:path>
              </a:pathLst>
            </a:custGeom>
            <a:solidFill>
              <a:schemeClr val="dk2"/>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367;p48">
              <a:extLst>
                <a:ext uri="{FF2B5EF4-FFF2-40B4-BE49-F238E27FC236}">
                  <a16:creationId xmlns:a16="http://schemas.microsoft.com/office/drawing/2014/main" id="{1EEA00E7-6938-9AF2-B899-4C36C9EA6AA0}"/>
                </a:ext>
              </a:extLst>
            </p:cNvPr>
            <p:cNvSpPr/>
            <p:nvPr/>
          </p:nvSpPr>
          <p:spPr>
            <a:xfrm>
              <a:off x="7320346" y="2714994"/>
              <a:ext cx="56522" cy="56522"/>
            </a:xfrm>
            <a:custGeom>
              <a:avLst/>
              <a:gdLst/>
              <a:ahLst/>
              <a:cxnLst/>
              <a:rect l="l" t="t" r="r" b="b"/>
              <a:pathLst>
                <a:path w="249" h="249" extrusionOk="0">
                  <a:moveTo>
                    <a:pt x="234" y="40"/>
                  </a:moveTo>
                  <a:cubicBezTo>
                    <a:pt x="208" y="14"/>
                    <a:pt x="174" y="0"/>
                    <a:pt x="137" y="0"/>
                  </a:cubicBezTo>
                  <a:cubicBezTo>
                    <a:pt x="100" y="0"/>
                    <a:pt x="66" y="14"/>
                    <a:pt x="40" y="40"/>
                  </a:cubicBezTo>
                  <a:cubicBezTo>
                    <a:pt x="-14" y="94"/>
                    <a:pt x="-14" y="181"/>
                    <a:pt x="40" y="234"/>
                  </a:cubicBezTo>
                  <a:cubicBezTo>
                    <a:pt x="50" y="244"/>
                    <a:pt x="63" y="249"/>
                    <a:pt x="75" y="249"/>
                  </a:cubicBezTo>
                  <a:cubicBezTo>
                    <a:pt x="88" y="249"/>
                    <a:pt x="101" y="244"/>
                    <a:pt x="111" y="234"/>
                  </a:cubicBezTo>
                  <a:cubicBezTo>
                    <a:pt x="130" y="215"/>
                    <a:pt x="130" y="183"/>
                    <a:pt x="111" y="163"/>
                  </a:cubicBezTo>
                  <a:cubicBezTo>
                    <a:pt x="96" y="149"/>
                    <a:pt x="96" y="125"/>
                    <a:pt x="111" y="111"/>
                  </a:cubicBezTo>
                  <a:cubicBezTo>
                    <a:pt x="118" y="104"/>
                    <a:pt x="127" y="100"/>
                    <a:pt x="137" y="100"/>
                  </a:cubicBezTo>
                  <a:cubicBezTo>
                    <a:pt x="147" y="100"/>
                    <a:pt x="156" y="104"/>
                    <a:pt x="163" y="111"/>
                  </a:cubicBezTo>
                  <a:cubicBezTo>
                    <a:pt x="183" y="130"/>
                    <a:pt x="214" y="130"/>
                    <a:pt x="234" y="111"/>
                  </a:cubicBezTo>
                  <a:cubicBezTo>
                    <a:pt x="254" y="91"/>
                    <a:pt x="254" y="60"/>
                    <a:pt x="234" y="40"/>
                  </a:cubicBezTo>
                  <a:close/>
                </a:path>
              </a:pathLst>
            </a:custGeom>
            <a:solidFill>
              <a:schemeClr val="dk2"/>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368;p48">
              <a:extLst>
                <a:ext uri="{FF2B5EF4-FFF2-40B4-BE49-F238E27FC236}">
                  <a16:creationId xmlns:a16="http://schemas.microsoft.com/office/drawing/2014/main" id="{FF14F150-64BC-3D79-7E69-389517FC672C}"/>
                </a:ext>
              </a:extLst>
            </p:cNvPr>
            <p:cNvSpPr/>
            <p:nvPr/>
          </p:nvSpPr>
          <p:spPr>
            <a:xfrm>
              <a:off x="7267456" y="2675497"/>
              <a:ext cx="56522" cy="56522"/>
            </a:xfrm>
            <a:custGeom>
              <a:avLst/>
              <a:gdLst/>
              <a:ahLst/>
              <a:cxnLst/>
              <a:rect l="l" t="t" r="r" b="b"/>
              <a:pathLst>
                <a:path w="249" h="249" extrusionOk="0">
                  <a:moveTo>
                    <a:pt x="235" y="40"/>
                  </a:moveTo>
                  <a:cubicBezTo>
                    <a:pt x="181" y="-14"/>
                    <a:pt x="94" y="-14"/>
                    <a:pt x="40" y="40"/>
                  </a:cubicBezTo>
                  <a:cubicBezTo>
                    <a:pt x="15" y="66"/>
                    <a:pt x="0" y="100"/>
                    <a:pt x="0" y="137"/>
                  </a:cubicBezTo>
                  <a:cubicBezTo>
                    <a:pt x="0" y="174"/>
                    <a:pt x="15" y="208"/>
                    <a:pt x="40" y="234"/>
                  </a:cubicBezTo>
                  <a:cubicBezTo>
                    <a:pt x="50" y="244"/>
                    <a:pt x="63" y="249"/>
                    <a:pt x="76" y="249"/>
                  </a:cubicBezTo>
                  <a:cubicBezTo>
                    <a:pt x="89" y="249"/>
                    <a:pt x="102" y="244"/>
                    <a:pt x="111" y="234"/>
                  </a:cubicBezTo>
                  <a:cubicBezTo>
                    <a:pt x="131" y="214"/>
                    <a:pt x="131" y="183"/>
                    <a:pt x="111" y="163"/>
                  </a:cubicBezTo>
                  <a:cubicBezTo>
                    <a:pt x="104" y="156"/>
                    <a:pt x="100" y="147"/>
                    <a:pt x="100" y="137"/>
                  </a:cubicBezTo>
                  <a:cubicBezTo>
                    <a:pt x="100" y="127"/>
                    <a:pt x="104" y="118"/>
                    <a:pt x="111" y="111"/>
                  </a:cubicBezTo>
                  <a:cubicBezTo>
                    <a:pt x="126" y="96"/>
                    <a:pt x="149" y="96"/>
                    <a:pt x="164" y="111"/>
                  </a:cubicBezTo>
                  <a:cubicBezTo>
                    <a:pt x="183" y="130"/>
                    <a:pt x="215" y="130"/>
                    <a:pt x="235" y="111"/>
                  </a:cubicBezTo>
                  <a:cubicBezTo>
                    <a:pt x="254" y="91"/>
                    <a:pt x="254" y="59"/>
                    <a:pt x="235" y="40"/>
                  </a:cubicBezTo>
                  <a:close/>
                </a:path>
              </a:pathLst>
            </a:custGeom>
            <a:solidFill>
              <a:schemeClr val="dk2"/>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369;p48">
              <a:extLst>
                <a:ext uri="{FF2B5EF4-FFF2-40B4-BE49-F238E27FC236}">
                  <a16:creationId xmlns:a16="http://schemas.microsoft.com/office/drawing/2014/main" id="{366EAFAB-5A84-AABC-96C3-F93142EE7F9B}"/>
                </a:ext>
              </a:extLst>
            </p:cNvPr>
            <p:cNvSpPr/>
            <p:nvPr/>
          </p:nvSpPr>
          <p:spPr>
            <a:xfrm>
              <a:off x="7076553" y="2370642"/>
              <a:ext cx="522996" cy="591322"/>
            </a:xfrm>
            <a:custGeom>
              <a:avLst/>
              <a:gdLst/>
              <a:ahLst/>
              <a:cxnLst/>
              <a:rect l="l" t="t" r="r" b="b"/>
              <a:pathLst>
                <a:path w="2304" h="2605" extrusionOk="0">
                  <a:moveTo>
                    <a:pt x="2023" y="1483"/>
                  </a:moveTo>
                  <a:cubicBezTo>
                    <a:pt x="1977" y="1391"/>
                    <a:pt x="1914" y="1309"/>
                    <a:pt x="1835" y="1241"/>
                  </a:cubicBezTo>
                  <a:cubicBezTo>
                    <a:pt x="1769" y="1184"/>
                    <a:pt x="1693" y="1138"/>
                    <a:pt x="1613" y="1106"/>
                  </a:cubicBezTo>
                  <a:cubicBezTo>
                    <a:pt x="1610" y="1105"/>
                    <a:pt x="1608" y="1105"/>
                    <a:pt x="1606" y="1104"/>
                  </a:cubicBezTo>
                  <a:cubicBezTo>
                    <a:pt x="1603" y="1103"/>
                    <a:pt x="1600" y="1101"/>
                    <a:pt x="1597" y="1100"/>
                  </a:cubicBezTo>
                  <a:cubicBezTo>
                    <a:pt x="1593" y="1099"/>
                    <a:pt x="1589" y="1097"/>
                    <a:pt x="1585" y="1096"/>
                  </a:cubicBezTo>
                  <a:cubicBezTo>
                    <a:pt x="1584" y="1096"/>
                    <a:pt x="1583" y="1095"/>
                    <a:pt x="1581" y="1095"/>
                  </a:cubicBezTo>
                  <a:cubicBezTo>
                    <a:pt x="1576" y="1093"/>
                    <a:pt x="1572" y="1091"/>
                    <a:pt x="1567" y="1090"/>
                  </a:cubicBezTo>
                  <a:cubicBezTo>
                    <a:pt x="1566" y="1090"/>
                    <a:pt x="1566" y="1089"/>
                    <a:pt x="1565" y="1089"/>
                  </a:cubicBezTo>
                  <a:cubicBezTo>
                    <a:pt x="1517" y="1074"/>
                    <a:pt x="1467" y="1063"/>
                    <a:pt x="1416" y="1057"/>
                  </a:cubicBezTo>
                  <a:cubicBezTo>
                    <a:pt x="1415" y="1057"/>
                    <a:pt x="1414" y="1057"/>
                    <a:pt x="1413" y="1057"/>
                  </a:cubicBezTo>
                  <a:cubicBezTo>
                    <a:pt x="1408" y="1056"/>
                    <a:pt x="1404" y="1056"/>
                    <a:pt x="1400" y="1055"/>
                  </a:cubicBezTo>
                  <a:cubicBezTo>
                    <a:pt x="1398" y="1055"/>
                    <a:pt x="1396" y="1055"/>
                    <a:pt x="1394" y="1055"/>
                  </a:cubicBezTo>
                  <a:cubicBezTo>
                    <a:pt x="1390" y="1054"/>
                    <a:pt x="1386" y="1054"/>
                    <a:pt x="1382" y="1054"/>
                  </a:cubicBezTo>
                  <a:cubicBezTo>
                    <a:pt x="1379" y="1054"/>
                    <a:pt x="1377" y="1053"/>
                    <a:pt x="1374" y="1053"/>
                  </a:cubicBezTo>
                  <a:cubicBezTo>
                    <a:pt x="1371" y="1053"/>
                    <a:pt x="1368" y="1053"/>
                    <a:pt x="1364" y="1053"/>
                  </a:cubicBezTo>
                  <a:cubicBezTo>
                    <a:pt x="1361" y="1053"/>
                    <a:pt x="1357" y="1052"/>
                    <a:pt x="1353" y="1052"/>
                  </a:cubicBezTo>
                  <a:cubicBezTo>
                    <a:pt x="1351" y="1052"/>
                    <a:pt x="1348" y="1052"/>
                    <a:pt x="1346" y="1052"/>
                  </a:cubicBezTo>
                  <a:cubicBezTo>
                    <a:pt x="1340" y="1052"/>
                    <a:pt x="1333" y="1052"/>
                    <a:pt x="1327" y="1052"/>
                  </a:cubicBezTo>
                  <a:lnTo>
                    <a:pt x="450" y="1052"/>
                  </a:lnTo>
                  <a:cubicBezTo>
                    <a:pt x="423" y="1052"/>
                    <a:pt x="400" y="1074"/>
                    <a:pt x="400" y="1102"/>
                  </a:cubicBezTo>
                  <a:cubicBezTo>
                    <a:pt x="400" y="1130"/>
                    <a:pt x="423" y="1152"/>
                    <a:pt x="450" y="1152"/>
                  </a:cubicBezTo>
                  <a:lnTo>
                    <a:pt x="946" y="1152"/>
                  </a:lnTo>
                  <a:cubicBezTo>
                    <a:pt x="856" y="1203"/>
                    <a:pt x="777" y="1271"/>
                    <a:pt x="714" y="1353"/>
                  </a:cubicBezTo>
                  <a:lnTo>
                    <a:pt x="450" y="1353"/>
                  </a:lnTo>
                  <a:cubicBezTo>
                    <a:pt x="423" y="1353"/>
                    <a:pt x="400" y="1375"/>
                    <a:pt x="400" y="1403"/>
                  </a:cubicBezTo>
                  <a:cubicBezTo>
                    <a:pt x="400" y="1430"/>
                    <a:pt x="423" y="1453"/>
                    <a:pt x="450" y="1453"/>
                  </a:cubicBezTo>
                  <a:lnTo>
                    <a:pt x="648" y="1453"/>
                  </a:lnTo>
                  <a:cubicBezTo>
                    <a:pt x="586" y="1564"/>
                    <a:pt x="551" y="1692"/>
                    <a:pt x="551" y="1829"/>
                  </a:cubicBezTo>
                  <a:cubicBezTo>
                    <a:pt x="551" y="1837"/>
                    <a:pt x="551" y="1846"/>
                    <a:pt x="551" y="1854"/>
                  </a:cubicBezTo>
                  <a:cubicBezTo>
                    <a:pt x="551" y="1856"/>
                    <a:pt x="551" y="1859"/>
                    <a:pt x="551" y="1861"/>
                  </a:cubicBezTo>
                  <a:cubicBezTo>
                    <a:pt x="552" y="1868"/>
                    <a:pt x="552" y="1875"/>
                    <a:pt x="553" y="1881"/>
                  </a:cubicBezTo>
                  <a:cubicBezTo>
                    <a:pt x="553" y="1883"/>
                    <a:pt x="553" y="1885"/>
                    <a:pt x="553" y="1888"/>
                  </a:cubicBezTo>
                  <a:cubicBezTo>
                    <a:pt x="554" y="1895"/>
                    <a:pt x="554" y="1903"/>
                    <a:pt x="555" y="1911"/>
                  </a:cubicBezTo>
                  <a:cubicBezTo>
                    <a:pt x="555" y="1914"/>
                    <a:pt x="556" y="1918"/>
                    <a:pt x="556" y="1921"/>
                  </a:cubicBezTo>
                  <a:cubicBezTo>
                    <a:pt x="557" y="1926"/>
                    <a:pt x="557" y="1930"/>
                    <a:pt x="558" y="1935"/>
                  </a:cubicBezTo>
                  <a:cubicBezTo>
                    <a:pt x="559" y="1939"/>
                    <a:pt x="559" y="1943"/>
                    <a:pt x="560" y="1946"/>
                  </a:cubicBezTo>
                  <a:cubicBezTo>
                    <a:pt x="561" y="1953"/>
                    <a:pt x="562" y="1960"/>
                    <a:pt x="563" y="1967"/>
                  </a:cubicBezTo>
                  <a:cubicBezTo>
                    <a:pt x="564" y="1971"/>
                    <a:pt x="565" y="1976"/>
                    <a:pt x="566" y="1980"/>
                  </a:cubicBezTo>
                  <a:cubicBezTo>
                    <a:pt x="566" y="1983"/>
                    <a:pt x="567" y="1986"/>
                    <a:pt x="568" y="1989"/>
                  </a:cubicBezTo>
                  <a:cubicBezTo>
                    <a:pt x="571" y="2006"/>
                    <a:pt x="575" y="2021"/>
                    <a:pt x="579" y="2037"/>
                  </a:cubicBezTo>
                  <a:cubicBezTo>
                    <a:pt x="580" y="2039"/>
                    <a:pt x="581" y="2042"/>
                    <a:pt x="581" y="2044"/>
                  </a:cubicBezTo>
                  <a:cubicBezTo>
                    <a:pt x="582" y="2047"/>
                    <a:pt x="583" y="2051"/>
                    <a:pt x="584" y="2054"/>
                  </a:cubicBezTo>
                  <a:lnTo>
                    <a:pt x="417" y="2054"/>
                  </a:lnTo>
                  <a:cubicBezTo>
                    <a:pt x="242" y="2054"/>
                    <a:pt x="100" y="1912"/>
                    <a:pt x="100" y="1737"/>
                  </a:cubicBezTo>
                  <a:lnTo>
                    <a:pt x="100" y="1169"/>
                  </a:lnTo>
                  <a:cubicBezTo>
                    <a:pt x="100" y="994"/>
                    <a:pt x="242" y="852"/>
                    <a:pt x="417" y="852"/>
                  </a:cubicBezTo>
                  <a:lnTo>
                    <a:pt x="1653" y="852"/>
                  </a:lnTo>
                  <a:cubicBezTo>
                    <a:pt x="1678" y="852"/>
                    <a:pt x="1699" y="833"/>
                    <a:pt x="1703" y="808"/>
                  </a:cubicBezTo>
                  <a:lnTo>
                    <a:pt x="1797" y="100"/>
                  </a:lnTo>
                  <a:lnTo>
                    <a:pt x="2197" y="100"/>
                  </a:lnTo>
                  <a:lnTo>
                    <a:pt x="2023" y="1483"/>
                  </a:lnTo>
                  <a:moveTo>
                    <a:pt x="1327" y="2505"/>
                  </a:moveTo>
                  <a:cubicBezTo>
                    <a:pt x="978" y="2505"/>
                    <a:pt x="689" y="2238"/>
                    <a:pt x="654" y="1898"/>
                  </a:cubicBezTo>
                  <a:lnTo>
                    <a:pt x="654" y="1898"/>
                  </a:lnTo>
                  <a:cubicBezTo>
                    <a:pt x="654" y="1892"/>
                    <a:pt x="653" y="1887"/>
                    <a:pt x="653" y="1882"/>
                  </a:cubicBezTo>
                  <a:cubicBezTo>
                    <a:pt x="653" y="1881"/>
                    <a:pt x="653" y="1881"/>
                    <a:pt x="653" y="1880"/>
                  </a:cubicBezTo>
                  <a:cubicBezTo>
                    <a:pt x="652" y="1875"/>
                    <a:pt x="652" y="1870"/>
                    <a:pt x="652" y="1866"/>
                  </a:cubicBezTo>
                  <a:cubicBezTo>
                    <a:pt x="652" y="1865"/>
                    <a:pt x="652" y="1864"/>
                    <a:pt x="652" y="1863"/>
                  </a:cubicBezTo>
                  <a:cubicBezTo>
                    <a:pt x="651" y="1858"/>
                    <a:pt x="651" y="1854"/>
                    <a:pt x="651" y="1849"/>
                  </a:cubicBezTo>
                  <a:cubicBezTo>
                    <a:pt x="651" y="1848"/>
                    <a:pt x="651" y="1847"/>
                    <a:pt x="651" y="1846"/>
                  </a:cubicBezTo>
                  <a:cubicBezTo>
                    <a:pt x="651" y="1840"/>
                    <a:pt x="651" y="1834"/>
                    <a:pt x="651" y="1829"/>
                  </a:cubicBezTo>
                  <a:cubicBezTo>
                    <a:pt x="651" y="1456"/>
                    <a:pt x="954" y="1152"/>
                    <a:pt x="1327" y="1152"/>
                  </a:cubicBezTo>
                  <a:cubicBezTo>
                    <a:pt x="1333" y="1152"/>
                    <a:pt x="1338" y="1152"/>
                    <a:pt x="1344" y="1152"/>
                  </a:cubicBezTo>
                  <a:cubicBezTo>
                    <a:pt x="1347" y="1152"/>
                    <a:pt x="1349" y="1153"/>
                    <a:pt x="1352" y="1153"/>
                  </a:cubicBezTo>
                  <a:cubicBezTo>
                    <a:pt x="1355" y="1153"/>
                    <a:pt x="1357" y="1153"/>
                    <a:pt x="1359" y="1153"/>
                  </a:cubicBezTo>
                  <a:cubicBezTo>
                    <a:pt x="1364" y="1153"/>
                    <a:pt x="1368" y="1153"/>
                    <a:pt x="1372" y="1154"/>
                  </a:cubicBezTo>
                  <a:cubicBezTo>
                    <a:pt x="1373" y="1154"/>
                    <a:pt x="1373" y="1154"/>
                    <a:pt x="1374" y="1154"/>
                  </a:cubicBezTo>
                  <a:cubicBezTo>
                    <a:pt x="1643" y="1173"/>
                    <a:pt x="1877" y="1354"/>
                    <a:pt x="1965" y="1604"/>
                  </a:cubicBezTo>
                  <a:cubicBezTo>
                    <a:pt x="1966" y="1606"/>
                    <a:pt x="1966" y="1607"/>
                    <a:pt x="1967" y="1609"/>
                  </a:cubicBezTo>
                  <a:cubicBezTo>
                    <a:pt x="1968" y="1611"/>
                    <a:pt x="1969" y="1614"/>
                    <a:pt x="1970" y="1616"/>
                  </a:cubicBezTo>
                  <a:cubicBezTo>
                    <a:pt x="1971" y="1619"/>
                    <a:pt x="1971" y="1622"/>
                    <a:pt x="1972" y="1625"/>
                  </a:cubicBezTo>
                  <a:cubicBezTo>
                    <a:pt x="1973" y="1627"/>
                    <a:pt x="1973" y="1628"/>
                    <a:pt x="1974" y="1630"/>
                  </a:cubicBezTo>
                  <a:cubicBezTo>
                    <a:pt x="1975" y="1634"/>
                    <a:pt x="1976" y="1638"/>
                    <a:pt x="1978" y="1642"/>
                  </a:cubicBezTo>
                  <a:cubicBezTo>
                    <a:pt x="1978" y="1643"/>
                    <a:pt x="1978" y="1644"/>
                    <a:pt x="1978" y="1644"/>
                  </a:cubicBezTo>
                  <a:cubicBezTo>
                    <a:pt x="1995" y="1703"/>
                    <a:pt x="2004" y="1765"/>
                    <a:pt x="2004" y="1829"/>
                  </a:cubicBezTo>
                  <a:cubicBezTo>
                    <a:pt x="2004" y="2202"/>
                    <a:pt x="1700" y="2505"/>
                    <a:pt x="1327" y="2505"/>
                  </a:cubicBezTo>
                  <a:moveTo>
                    <a:pt x="2292" y="17"/>
                  </a:moveTo>
                  <a:cubicBezTo>
                    <a:pt x="2282" y="6"/>
                    <a:pt x="2269" y="0"/>
                    <a:pt x="2254" y="0"/>
                  </a:cubicBezTo>
                  <a:lnTo>
                    <a:pt x="1753" y="0"/>
                  </a:lnTo>
                  <a:cubicBezTo>
                    <a:pt x="1728" y="0"/>
                    <a:pt x="1707" y="18"/>
                    <a:pt x="1703" y="43"/>
                  </a:cubicBezTo>
                  <a:lnTo>
                    <a:pt x="1609" y="751"/>
                  </a:lnTo>
                  <a:lnTo>
                    <a:pt x="417" y="751"/>
                  </a:lnTo>
                  <a:cubicBezTo>
                    <a:pt x="187" y="751"/>
                    <a:pt x="0" y="939"/>
                    <a:pt x="0" y="1169"/>
                  </a:cubicBezTo>
                  <a:lnTo>
                    <a:pt x="0" y="1737"/>
                  </a:lnTo>
                  <a:cubicBezTo>
                    <a:pt x="0" y="1967"/>
                    <a:pt x="187" y="2154"/>
                    <a:pt x="417" y="2154"/>
                  </a:cubicBezTo>
                  <a:lnTo>
                    <a:pt x="622" y="2154"/>
                  </a:lnTo>
                  <a:cubicBezTo>
                    <a:pt x="746" y="2420"/>
                    <a:pt x="1015" y="2605"/>
                    <a:pt x="1327" y="2605"/>
                  </a:cubicBezTo>
                  <a:cubicBezTo>
                    <a:pt x="1649" y="2605"/>
                    <a:pt x="1926" y="2408"/>
                    <a:pt x="2044" y="2128"/>
                  </a:cubicBezTo>
                  <a:cubicBezTo>
                    <a:pt x="2045" y="2125"/>
                    <a:pt x="2047" y="2122"/>
                    <a:pt x="2048" y="2118"/>
                  </a:cubicBezTo>
                  <a:cubicBezTo>
                    <a:pt x="2084" y="2029"/>
                    <a:pt x="2104" y="1931"/>
                    <a:pt x="2104" y="1829"/>
                  </a:cubicBezTo>
                  <a:cubicBezTo>
                    <a:pt x="2104" y="1791"/>
                    <a:pt x="2101" y="1754"/>
                    <a:pt x="2096" y="1717"/>
                  </a:cubicBezTo>
                  <a:lnTo>
                    <a:pt x="2304" y="56"/>
                  </a:lnTo>
                  <a:cubicBezTo>
                    <a:pt x="2306" y="42"/>
                    <a:pt x="2301" y="28"/>
                    <a:pt x="2292" y="1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370;p48">
              <a:extLst>
                <a:ext uri="{FF2B5EF4-FFF2-40B4-BE49-F238E27FC236}">
                  <a16:creationId xmlns:a16="http://schemas.microsoft.com/office/drawing/2014/main" id="{ADECF606-192D-745A-7F86-79587018140A}"/>
                </a:ext>
              </a:extLst>
            </p:cNvPr>
            <p:cNvSpPr/>
            <p:nvPr/>
          </p:nvSpPr>
          <p:spPr>
            <a:xfrm>
              <a:off x="7133302" y="2677767"/>
              <a:ext cx="22699" cy="22699"/>
            </a:xfrm>
            <a:custGeom>
              <a:avLst/>
              <a:gdLst/>
              <a:ahLst/>
              <a:cxnLst/>
              <a:rect l="l" t="t" r="r" b="b"/>
              <a:pathLst>
                <a:path w="100" h="100" extrusionOk="0">
                  <a:moveTo>
                    <a:pt x="99" y="40"/>
                  </a:moveTo>
                  <a:cubicBezTo>
                    <a:pt x="99" y="37"/>
                    <a:pt x="98" y="34"/>
                    <a:pt x="96" y="31"/>
                  </a:cubicBezTo>
                  <a:cubicBezTo>
                    <a:pt x="95" y="27"/>
                    <a:pt x="94" y="25"/>
                    <a:pt x="92" y="22"/>
                  </a:cubicBezTo>
                  <a:cubicBezTo>
                    <a:pt x="90" y="19"/>
                    <a:pt x="88" y="17"/>
                    <a:pt x="85" y="14"/>
                  </a:cubicBezTo>
                  <a:cubicBezTo>
                    <a:pt x="83" y="12"/>
                    <a:pt x="81" y="10"/>
                    <a:pt x="78" y="8"/>
                  </a:cubicBezTo>
                  <a:cubicBezTo>
                    <a:pt x="75" y="6"/>
                    <a:pt x="72" y="5"/>
                    <a:pt x="69" y="3"/>
                  </a:cubicBezTo>
                  <a:cubicBezTo>
                    <a:pt x="66" y="2"/>
                    <a:pt x="63" y="1"/>
                    <a:pt x="60" y="1"/>
                  </a:cubicBezTo>
                  <a:cubicBezTo>
                    <a:pt x="53" y="-1"/>
                    <a:pt x="47" y="-1"/>
                    <a:pt x="40" y="1"/>
                  </a:cubicBezTo>
                  <a:cubicBezTo>
                    <a:pt x="37" y="1"/>
                    <a:pt x="34" y="2"/>
                    <a:pt x="31" y="3"/>
                  </a:cubicBezTo>
                  <a:cubicBezTo>
                    <a:pt x="28" y="5"/>
                    <a:pt x="25" y="6"/>
                    <a:pt x="22" y="8"/>
                  </a:cubicBezTo>
                  <a:cubicBezTo>
                    <a:pt x="20" y="10"/>
                    <a:pt x="17" y="12"/>
                    <a:pt x="15" y="14"/>
                  </a:cubicBezTo>
                  <a:cubicBezTo>
                    <a:pt x="12" y="17"/>
                    <a:pt x="10" y="19"/>
                    <a:pt x="8" y="22"/>
                  </a:cubicBezTo>
                  <a:cubicBezTo>
                    <a:pt x="7" y="25"/>
                    <a:pt x="5" y="27"/>
                    <a:pt x="4" y="31"/>
                  </a:cubicBezTo>
                  <a:cubicBezTo>
                    <a:pt x="3" y="34"/>
                    <a:pt x="2" y="37"/>
                    <a:pt x="1" y="40"/>
                  </a:cubicBezTo>
                  <a:cubicBezTo>
                    <a:pt x="0" y="43"/>
                    <a:pt x="0" y="46"/>
                    <a:pt x="0" y="50"/>
                  </a:cubicBezTo>
                  <a:cubicBezTo>
                    <a:pt x="0" y="53"/>
                    <a:pt x="0" y="56"/>
                    <a:pt x="1" y="59"/>
                  </a:cubicBezTo>
                  <a:cubicBezTo>
                    <a:pt x="2" y="63"/>
                    <a:pt x="3" y="66"/>
                    <a:pt x="4" y="69"/>
                  </a:cubicBezTo>
                  <a:cubicBezTo>
                    <a:pt x="5" y="72"/>
                    <a:pt x="7" y="75"/>
                    <a:pt x="8" y="77"/>
                  </a:cubicBezTo>
                  <a:cubicBezTo>
                    <a:pt x="10" y="80"/>
                    <a:pt x="12" y="83"/>
                    <a:pt x="15" y="85"/>
                  </a:cubicBezTo>
                  <a:cubicBezTo>
                    <a:pt x="17" y="87"/>
                    <a:pt x="20" y="90"/>
                    <a:pt x="22" y="91"/>
                  </a:cubicBezTo>
                  <a:cubicBezTo>
                    <a:pt x="25" y="93"/>
                    <a:pt x="28" y="95"/>
                    <a:pt x="31" y="96"/>
                  </a:cubicBezTo>
                  <a:cubicBezTo>
                    <a:pt x="34" y="97"/>
                    <a:pt x="37" y="98"/>
                    <a:pt x="40" y="99"/>
                  </a:cubicBezTo>
                  <a:cubicBezTo>
                    <a:pt x="43" y="99"/>
                    <a:pt x="47" y="100"/>
                    <a:pt x="50" y="100"/>
                  </a:cubicBezTo>
                  <a:cubicBezTo>
                    <a:pt x="53" y="100"/>
                    <a:pt x="57" y="99"/>
                    <a:pt x="60" y="99"/>
                  </a:cubicBezTo>
                  <a:cubicBezTo>
                    <a:pt x="63" y="98"/>
                    <a:pt x="66" y="97"/>
                    <a:pt x="69" y="96"/>
                  </a:cubicBezTo>
                  <a:cubicBezTo>
                    <a:pt x="72" y="95"/>
                    <a:pt x="75" y="93"/>
                    <a:pt x="78" y="91"/>
                  </a:cubicBezTo>
                  <a:cubicBezTo>
                    <a:pt x="81" y="90"/>
                    <a:pt x="83" y="87"/>
                    <a:pt x="85" y="85"/>
                  </a:cubicBezTo>
                  <a:cubicBezTo>
                    <a:pt x="88" y="83"/>
                    <a:pt x="90" y="80"/>
                    <a:pt x="92" y="77"/>
                  </a:cubicBezTo>
                  <a:cubicBezTo>
                    <a:pt x="94" y="75"/>
                    <a:pt x="95" y="72"/>
                    <a:pt x="96" y="69"/>
                  </a:cubicBezTo>
                  <a:cubicBezTo>
                    <a:pt x="98" y="66"/>
                    <a:pt x="99" y="63"/>
                    <a:pt x="99" y="59"/>
                  </a:cubicBezTo>
                  <a:cubicBezTo>
                    <a:pt x="100" y="56"/>
                    <a:pt x="100" y="53"/>
                    <a:pt x="100" y="50"/>
                  </a:cubicBezTo>
                  <a:cubicBezTo>
                    <a:pt x="100" y="46"/>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2" name="TextBox 21">
            <a:extLst>
              <a:ext uri="{FF2B5EF4-FFF2-40B4-BE49-F238E27FC236}">
                <a16:creationId xmlns:a16="http://schemas.microsoft.com/office/drawing/2014/main" id="{CE949749-CA18-BADE-1230-F9144D15CAE9}"/>
              </a:ext>
            </a:extLst>
          </p:cNvPr>
          <p:cNvSpPr txBox="1"/>
          <p:nvPr/>
        </p:nvSpPr>
        <p:spPr>
          <a:xfrm>
            <a:off x="1027957" y="1092851"/>
            <a:ext cx="7258050" cy="830997"/>
          </a:xfrm>
          <a:prstGeom prst="rect">
            <a:avLst/>
          </a:prstGeom>
          <a:noFill/>
        </p:spPr>
        <p:txBody>
          <a:bodyPr wrap="square" rtlCol="0">
            <a:spAutoFit/>
          </a:bodyPr>
          <a:lstStyle/>
          <a:p>
            <a:r>
              <a:rPr lang="en-US" sz="1600" b="1" dirty="0">
                <a:solidFill>
                  <a:schemeClr val="bg2"/>
                </a:solidFill>
                <a:latin typeface="Manrope" panose="020B0604020202020204" charset="0"/>
              </a:rPr>
              <a:t>Green in Regulation</a:t>
            </a:r>
            <a:r>
              <a:rPr lang="en-US" sz="1600" dirty="0">
                <a:solidFill>
                  <a:schemeClr val="bg2"/>
                </a:solidFill>
                <a:latin typeface="Manrope" panose="020B0604020202020204" charset="0"/>
              </a:rPr>
              <a:t>: </a:t>
            </a:r>
            <a:r>
              <a:rPr lang="en-US" sz="1600" dirty="0">
                <a:solidFill>
                  <a:schemeClr val="tx2"/>
                </a:solidFill>
                <a:latin typeface="Manrope" panose="020B0604020202020204" charset="0"/>
              </a:rPr>
              <a:t>The number of strokes to arrive on the putting surface with your ball, this should equate to two shots below the par for any given hole.</a:t>
            </a:r>
          </a:p>
        </p:txBody>
      </p:sp>
      <p:pic>
        <p:nvPicPr>
          <p:cNvPr id="28" name="Picture 27" descr="A green rectangular object with a white background&#10;&#10;Description automatically generated with medium confidence">
            <a:extLst>
              <a:ext uri="{FF2B5EF4-FFF2-40B4-BE49-F238E27FC236}">
                <a16:creationId xmlns:a16="http://schemas.microsoft.com/office/drawing/2014/main" id="{A0BE6B13-65F0-BF6B-9591-888A7505BAF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264"/>
                    </a14:imgEffect>
                  </a14:imgLayer>
                </a14:imgProps>
              </a:ext>
            </a:extLst>
          </a:blip>
          <a:stretch>
            <a:fillRect/>
          </a:stretch>
        </p:blipFill>
        <p:spPr>
          <a:xfrm>
            <a:off x="332964" y="1923848"/>
            <a:ext cx="4239036" cy="3058545"/>
          </a:xfrm>
          <a:prstGeom prst="rect">
            <a:avLst/>
          </a:prstGeom>
          <a:ln w="19050">
            <a:solidFill>
              <a:schemeClr val="bg2">
                <a:lumMod val="75000"/>
              </a:schemeClr>
            </a:solidFill>
          </a:ln>
          <a:effectLst>
            <a:outerShdw blurRad="63500" sx="102000" sy="102000" algn="ctr" rotWithShape="0">
              <a:prstClr val="black">
                <a:alpha val="40000"/>
              </a:prstClr>
            </a:outerShdw>
          </a:effectLst>
        </p:spPr>
      </p:pic>
      <p:pic>
        <p:nvPicPr>
          <p:cNvPr id="30" name="Picture 29" descr="A graph showing a bar graph&#10;&#10;Description automatically generated">
            <a:extLst>
              <a:ext uri="{FF2B5EF4-FFF2-40B4-BE49-F238E27FC236}">
                <a16:creationId xmlns:a16="http://schemas.microsoft.com/office/drawing/2014/main" id="{5C77FF1F-0CF1-3B91-A54F-ED493E806EA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068"/>
                    </a14:imgEffect>
                  </a14:imgLayer>
                </a14:imgProps>
              </a:ext>
            </a:extLst>
          </a:blip>
          <a:stretch>
            <a:fillRect/>
          </a:stretch>
        </p:blipFill>
        <p:spPr>
          <a:xfrm>
            <a:off x="4656982" y="1914430"/>
            <a:ext cx="4298505" cy="3070911"/>
          </a:xfrm>
          <a:prstGeom prst="rect">
            <a:avLst/>
          </a:prstGeom>
          <a:ln w="19050">
            <a:solidFill>
              <a:schemeClr val="bg2">
                <a:lumMod val="75000"/>
              </a:schemeClr>
            </a:solidFill>
          </a:ln>
          <a:effectLst>
            <a:outerShdw blurRad="63500" sx="102000" sy="102000" algn="ctr" rotWithShape="0">
              <a:prstClr val="black">
                <a:alpha val="40000"/>
              </a:prstClr>
            </a:outerShdw>
          </a:effectLst>
        </p:spPr>
      </p:pic>
      <p:pic>
        <p:nvPicPr>
          <p:cNvPr id="31" name="Picture 30" descr="A graph showing the value of a number of people&#10;&#10;Description automatically generated with medium confidence">
            <a:extLst>
              <a:ext uri="{FF2B5EF4-FFF2-40B4-BE49-F238E27FC236}">
                <a16:creationId xmlns:a16="http://schemas.microsoft.com/office/drawing/2014/main" id="{CA02FBC4-A3E6-0654-2E0B-871B724A23D7}"/>
              </a:ext>
            </a:extLst>
          </p:cNvPr>
          <p:cNvPicPr>
            <a:picLocks noChangeAspect="1"/>
          </p:cNvPicPr>
          <p:nvPr/>
        </p:nvPicPr>
        <p:blipFill>
          <a:blip r:embed="rId7"/>
          <a:stretch>
            <a:fillRect/>
          </a:stretch>
        </p:blipFill>
        <p:spPr>
          <a:xfrm rot="16200000">
            <a:off x="56884" y="5638800"/>
            <a:ext cx="2798096" cy="2245937"/>
          </a:xfrm>
          <a:prstGeom prst="rect">
            <a:avLst/>
          </a:prstGeom>
        </p:spPr>
      </p:pic>
      <p:sp>
        <p:nvSpPr>
          <p:cNvPr id="32" name="TextBox 31">
            <a:extLst>
              <a:ext uri="{FF2B5EF4-FFF2-40B4-BE49-F238E27FC236}">
                <a16:creationId xmlns:a16="http://schemas.microsoft.com/office/drawing/2014/main" id="{9A168A70-7D0A-1F79-46B4-47E8F495D8EB}"/>
              </a:ext>
            </a:extLst>
          </p:cNvPr>
          <p:cNvSpPr txBox="1"/>
          <p:nvPr/>
        </p:nvSpPr>
        <p:spPr>
          <a:xfrm rot="10800000">
            <a:off x="5356158" y="-1526140"/>
            <a:ext cx="4486278" cy="1569660"/>
          </a:xfrm>
          <a:prstGeom prst="rect">
            <a:avLst/>
          </a:prstGeom>
          <a:noFill/>
        </p:spPr>
        <p:txBody>
          <a:bodyPr wrap="square">
            <a:spAutoFit/>
          </a:bodyPr>
          <a:lstStyle/>
          <a:p>
            <a:r>
              <a:rPr lang="en-US" sz="3200" dirty="0">
                <a:solidFill>
                  <a:schemeClr val="bg2"/>
                </a:solidFill>
                <a:latin typeface="Verdana Pro Black" panose="020B0A04030504040204" pitchFamily="34" charset="0"/>
              </a:rPr>
              <a:t>YOU ARE NOT GOING TO MAKE ALL THE PUTTS</a:t>
            </a:r>
          </a:p>
        </p:txBody>
      </p:sp>
      <p:sp>
        <p:nvSpPr>
          <p:cNvPr id="33" name="TextBox 32">
            <a:extLst>
              <a:ext uri="{FF2B5EF4-FFF2-40B4-BE49-F238E27FC236}">
                <a16:creationId xmlns:a16="http://schemas.microsoft.com/office/drawing/2014/main" id="{B1FF7070-7EAB-8398-FE00-2CBB4A19865B}"/>
              </a:ext>
            </a:extLst>
          </p:cNvPr>
          <p:cNvSpPr txBox="1"/>
          <p:nvPr/>
        </p:nvSpPr>
        <p:spPr>
          <a:xfrm rot="5400000">
            <a:off x="-3432757" y="-2270595"/>
            <a:ext cx="1152676" cy="5693866"/>
          </a:xfrm>
          <a:prstGeom prst="rect">
            <a:avLst/>
          </a:prstGeom>
          <a:noFill/>
        </p:spPr>
        <p:txBody>
          <a:bodyPr wrap="square" rtlCol="0">
            <a:spAutoFit/>
          </a:bodyPr>
          <a:lstStyle/>
          <a:p>
            <a:r>
              <a:rPr lang="en-US" dirty="0">
                <a:solidFill>
                  <a:schemeClr val="bg2"/>
                </a:solidFill>
                <a:latin typeface="Manrope" panose="020B0604020202020204" charset="0"/>
              </a:rPr>
              <a:t>Every foot back from 3 feet the pro average drops roughly 8.51%. </a:t>
            </a:r>
          </a:p>
          <a:p>
            <a:endParaRPr lang="en-US" dirty="0">
              <a:solidFill>
                <a:schemeClr val="bg2"/>
              </a:solidFill>
              <a:latin typeface="Manrope" panose="020B0604020202020204" charset="0"/>
            </a:endParaRPr>
          </a:p>
          <a:p>
            <a:r>
              <a:rPr lang="en-US" dirty="0">
                <a:solidFill>
                  <a:schemeClr val="bg2"/>
                </a:solidFill>
                <a:latin typeface="Manrope" panose="020B0604020202020204" charset="0"/>
              </a:rPr>
              <a:t>They go from nearly 100% from 3 feet away to almost 50% from 8 feet away. </a:t>
            </a:r>
          </a:p>
          <a:p>
            <a:endParaRPr lang="en-US" dirty="0">
              <a:solidFill>
                <a:schemeClr val="bg2"/>
              </a:solidFill>
              <a:latin typeface="Manrope" panose="020B0604020202020204" charset="0"/>
            </a:endParaRPr>
          </a:p>
          <a:p>
            <a:r>
              <a:rPr lang="en-US" dirty="0">
                <a:solidFill>
                  <a:schemeClr val="bg2"/>
                </a:solidFill>
                <a:latin typeface="Manrope" panose="020B0604020202020204" charset="0"/>
              </a:rPr>
              <a:t>Amateurs should be thrilled to sink putts from 8 feet away instead of expecting them to go in the hole.</a:t>
            </a:r>
          </a:p>
        </p:txBody>
      </p:sp>
      <p:pic>
        <p:nvPicPr>
          <p:cNvPr id="34" name="Google Shape;386;p32">
            <a:extLst>
              <a:ext uri="{FF2B5EF4-FFF2-40B4-BE49-F238E27FC236}">
                <a16:creationId xmlns:a16="http://schemas.microsoft.com/office/drawing/2014/main" id="{E5ED2107-0C2E-033B-149E-8AB8F2E1E785}"/>
              </a:ext>
            </a:extLst>
          </p:cNvPr>
          <p:cNvPicPr preferRelativeResize="0">
            <a:picLocks/>
          </p:cNvPicPr>
          <p:nvPr/>
        </p:nvPicPr>
        <p:blipFill rotWithShape="1">
          <a:blip r:embed="rId8">
            <a:alphaModFix/>
          </a:blip>
          <a:srcRect l="16043" r="14021"/>
          <a:stretch/>
        </p:blipFill>
        <p:spPr>
          <a:xfrm flipH="1">
            <a:off x="4656982" y="-5896907"/>
            <a:ext cx="4844177" cy="5953125"/>
          </a:xfrm>
          <a:prstGeom prst="rect">
            <a:avLst/>
          </a:prstGeom>
          <a:noFill/>
          <a:ln>
            <a:noFill/>
          </a:ln>
          <a:effectLst>
            <a:softEdge rad="112500"/>
          </a:effectLst>
        </p:spPr>
      </p:pic>
    </p:spTree>
    <p:extLst>
      <p:ext uri="{BB962C8B-B14F-4D97-AF65-F5344CB8AC3E}">
        <p14:creationId xmlns:p14="http://schemas.microsoft.com/office/powerpoint/2010/main" val="138991546"/>
      </p:ext>
    </p:extLst>
  </p:cSld>
  <p:clrMapOvr>
    <a:masterClrMapping/>
  </p:clrMapOvr>
  <mc:AlternateContent xmlns:mc="http://schemas.openxmlformats.org/markup-compatibility/2006">
    <mc:Choice xmlns:p14="http://schemas.microsoft.com/office/powerpoint/2010/main" Requires="p14">
      <p:transition spd="slow" p14:dur="2000">
        <p14:pan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11" name="Rectangle 10">
            <a:extLst>
              <a:ext uri="{FF2B5EF4-FFF2-40B4-BE49-F238E27FC236}">
                <a16:creationId xmlns:a16="http://schemas.microsoft.com/office/drawing/2014/main" id="{7D8C1277-591F-8BE1-75DA-B4DEBB9845CA}"/>
              </a:ext>
            </a:extLst>
          </p:cNvPr>
          <p:cNvSpPr/>
          <p:nvPr/>
        </p:nvSpPr>
        <p:spPr>
          <a:xfrm>
            <a:off x="0" y="0"/>
            <a:ext cx="6124573" cy="51434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3" name="Picture 2" descr="A graph showing the value of a number of people&#10;&#10;Description automatically generated with medium confidence">
            <a:extLst>
              <a:ext uri="{FF2B5EF4-FFF2-40B4-BE49-F238E27FC236}">
                <a16:creationId xmlns:a16="http://schemas.microsoft.com/office/drawing/2014/main" id="{4DE82EB4-49B9-77F2-07C1-B793AE120DF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9440"/>
                    </a14:imgEffect>
                  </a14:imgLayer>
                </a14:imgProps>
              </a:ext>
            </a:extLst>
          </a:blip>
          <a:stretch>
            <a:fillRect/>
          </a:stretch>
        </p:blipFill>
        <p:spPr>
          <a:xfrm>
            <a:off x="183570" y="257175"/>
            <a:ext cx="5824105" cy="4674812"/>
          </a:xfrm>
          <a:prstGeom prst="rect">
            <a:avLst/>
          </a:prstGeom>
        </p:spPr>
      </p:pic>
      <p:sp>
        <p:nvSpPr>
          <p:cNvPr id="14" name="TextBox 13">
            <a:extLst>
              <a:ext uri="{FF2B5EF4-FFF2-40B4-BE49-F238E27FC236}">
                <a16:creationId xmlns:a16="http://schemas.microsoft.com/office/drawing/2014/main" id="{A7B27F4C-911E-4E0D-1AD6-2A8782413C67}"/>
              </a:ext>
            </a:extLst>
          </p:cNvPr>
          <p:cNvSpPr txBox="1"/>
          <p:nvPr/>
        </p:nvSpPr>
        <p:spPr>
          <a:xfrm>
            <a:off x="6124572" y="0"/>
            <a:ext cx="2952755" cy="1815882"/>
          </a:xfrm>
          <a:prstGeom prst="rect">
            <a:avLst/>
          </a:prstGeom>
          <a:noFill/>
        </p:spPr>
        <p:txBody>
          <a:bodyPr wrap="square">
            <a:spAutoFit/>
          </a:bodyPr>
          <a:lstStyle/>
          <a:p>
            <a:r>
              <a:rPr lang="en-US" sz="2800" dirty="0">
                <a:solidFill>
                  <a:schemeClr val="bg2"/>
                </a:solidFill>
                <a:latin typeface="Verdana Pro Black" panose="020B0A04030504040204" pitchFamily="34" charset="0"/>
              </a:rPr>
              <a:t>YOU ARE NOT GOING TO MAKE ALL THE PUTTS</a:t>
            </a:r>
          </a:p>
        </p:txBody>
      </p:sp>
      <p:sp>
        <p:nvSpPr>
          <p:cNvPr id="15" name="TextBox 14">
            <a:extLst>
              <a:ext uri="{FF2B5EF4-FFF2-40B4-BE49-F238E27FC236}">
                <a16:creationId xmlns:a16="http://schemas.microsoft.com/office/drawing/2014/main" id="{F9F99FAF-F3E8-5F91-9096-11DB8530A172}"/>
              </a:ext>
            </a:extLst>
          </p:cNvPr>
          <p:cNvSpPr txBox="1"/>
          <p:nvPr/>
        </p:nvSpPr>
        <p:spPr>
          <a:xfrm>
            <a:off x="6199053" y="1783330"/>
            <a:ext cx="2733679" cy="2677656"/>
          </a:xfrm>
          <a:prstGeom prst="rect">
            <a:avLst/>
          </a:prstGeom>
          <a:noFill/>
        </p:spPr>
        <p:txBody>
          <a:bodyPr wrap="square" rtlCol="0">
            <a:spAutoFit/>
          </a:bodyPr>
          <a:lstStyle/>
          <a:p>
            <a:r>
              <a:rPr lang="en-US" dirty="0">
                <a:solidFill>
                  <a:schemeClr val="bg2"/>
                </a:solidFill>
                <a:latin typeface="Manrope" panose="020B0604020202020204" charset="0"/>
              </a:rPr>
              <a:t>Every foot back from 3 feet the pro average drops roughly 8.51%. </a:t>
            </a:r>
          </a:p>
          <a:p>
            <a:endParaRPr lang="en-US" dirty="0">
              <a:solidFill>
                <a:schemeClr val="bg2"/>
              </a:solidFill>
              <a:latin typeface="Manrope" panose="020B0604020202020204" charset="0"/>
            </a:endParaRPr>
          </a:p>
          <a:p>
            <a:r>
              <a:rPr lang="en-US" dirty="0">
                <a:solidFill>
                  <a:schemeClr val="bg2"/>
                </a:solidFill>
                <a:latin typeface="Manrope" panose="020B0604020202020204" charset="0"/>
              </a:rPr>
              <a:t>Pros are nearly 100% from 3 feet away to almost 50% from 8 feet away. </a:t>
            </a:r>
          </a:p>
          <a:p>
            <a:endParaRPr lang="en-US" dirty="0">
              <a:solidFill>
                <a:schemeClr val="bg2"/>
              </a:solidFill>
              <a:latin typeface="Manrope" panose="020B0604020202020204" charset="0"/>
            </a:endParaRPr>
          </a:p>
          <a:p>
            <a:r>
              <a:rPr lang="en-US" dirty="0">
                <a:solidFill>
                  <a:schemeClr val="bg2"/>
                </a:solidFill>
                <a:latin typeface="Manrope" panose="020B0604020202020204" charset="0"/>
              </a:rPr>
              <a:t>Amateurs should be thrilled to sink putts from 8 feet away instead of expecting every putt to go in the hole.</a:t>
            </a:r>
          </a:p>
        </p:txBody>
      </p:sp>
      <p:grpSp>
        <p:nvGrpSpPr>
          <p:cNvPr id="16" name="Google Shape;1478;p48">
            <a:extLst>
              <a:ext uri="{FF2B5EF4-FFF2-40B4-BE49-F238E27FC236}">
                <a16:creationId xmlns:a16="http://schemas.microsoft.com/office/drawing/2014/main" id="{C9822CD6-BF52-18E9-9CDD-1728E23F1694}"/>
              </a:ext>
            </a:extLst>
          </p:cNvPr>
          <p:cNvGrpSpPr/>
          <p:nvPr/>
        </p:nvGrpSpPr>
        <p:grpSpPr>
          <a:xfrm>
            <a:off x="8486005" y="4500710"/>
            <a:ext cx="591322" cy="591549"/>
            <a:chOff x="7832675" y="3962104"/>
            <a:chExt cx="591322" cy="591549"/>
          </a:xfrm>
        </p:grpSpPr>
        <p:sp>
          <p:nvSpPr>
            <p:cNvPr id="17" name="Google Shape;1479;p48">
              <a:extLst>
                <a:ext uri="{FF2B5EF4-FFF2-40B4-BE49-F238E27FC236}">
                  <a16:creationId xmlns:a16="http://schemas.microsoft.com/office/drawing/2014/main" id="{518C6EC8-D8AF-0940-75DC-957849ACEE56}"/>
                </a:ext>
              </a:extLst>
            </p:cNvPr>
            <p:cNvSpPr/>
            <p:nvPr/>
          </p:nvSpPr>
          <p:spPr>
            <a:xfrm>
              <a:off x="7832675"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480;p48">
              <a:extLst>
                <a:ext uri="{FF2B5EF4-FFF2-40B4-BE49-F238E27FC236}">
                  <a16:creationId xmlns:a16="http://schemas.microsoft.com/office/drawing/2014/main" id="{139687C0-FCF2-3A04-2A93-22290A6CFB8F}"/>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481;p48">
              <a:extLst>
                <a:ext uri="{FF2B5EF4-FFF2-40B4-BE49-F238E27FC236}">
                  <a16:creationId xmlns:a16="http://schemas.microsoft.com/office/drawing/2014/main" id="{563347BF-995F-7895-111B-7F5AFC33E4B7}"/>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482;p48">
              <a:extLst>
                <a:ext uri="{FF2B5EF4-FFF2-40B4-BE49-F238E27FC236}">
                  <a16:creationId xmlns:a16="http://schemas.microsoft.com/office/drawing/2014/main" id="{4B8D647D-326C-DB80-A8B8-779A70BA8F70}"/>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483;p48">
              <a:extLst>
                <a:ext uri="{FF2B5EF4-FFF2-40B4-BE49-F238E27FC236}">
                  <a16:creationId xmlns:a16="http://schemas.microsoft.com/office/drawing/2014/main" id="{995F569A-A658-B5FB-6BA0-923660646AD4}"/>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2" name="Google Shape;1484;p48">
              <a:extLst>
                <a:ext uri="{FF2B5EF4-FFF2-40B4-BE49-F238E27FC236}">
                  <a16:creationId xmlns:a16="http://schemas.microsoft.com/office/drawing/2014/main" id="{D031D2ED-7CBC-112E-D0A9-9E90DF904004}"/>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3" name="Google Shape;1485;p48">
              <a:extLst>
                <a:ext uri="{FF2B5EF4-FFF2-40B4-BE49-F238E27FC236}">
                  <a16:creationId xmlns:a16="http://schemas.microsoft.com/office/drawing/2014/main" id="{FBAF0909-0438-4EBF-6C59-FCAB6DF0F7D7}"/>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3" name="Google Shape;1096;p44">
            <a:extLst>
              <a:ext uri="{FF2B5EF4-FFF2-40B4-BE49-F238E27FC236}">
                <a16:creationId xmlns:a16="http://schemas.microsoft.com/office/drawing/2014/main" id="{629358C0-61C0-77FE-E1F5-9B049ECC4F6E}"/>
              </a:ext>
            </a:extLst>
          </p:cNvPr>
          <p:cNvSpPr/>
          <p:nvPr/>
        </p:nvSpPr>
        <p:spPr>
          <a:xfrm>
            <a:off x="-3030363" y="0"/>
            <a:ext cx="2695200" cy="2695200"/>
          </a:xfrm>
          <a:prstGeom prst="ellipse">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97;p44">
            <a:extLst>
              <a:ext uri="{FF2B5EF4-FFF2-40B4-BE49-F238E27FC236}">
                <a16:creationId xmlns:a16="http://schemas.microsoft.com/office/drawing/2014/main" id="{B457E7CB-7163-EADB-5117-F0E76A13F600}"/>
              </a:ext>
            </a:extLst>
          </p:cNvPr>
          <p:cNvSpPr/>
          <p:nvPr/>
        </p:nvSpPr>
        <p:spPr>
          <a:xfrm>
            <a:off x="-2714888" y="3388413"/>
            <a:ext cx="1629900" cy="162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099;p44">
            <a:extLst>
              <a:ext uri="{FF2B5EF4-FFF2-40B4-BE49-F238E27FC236}">
                <a16:creationId xmlns:a16="http://schemas.microsoft.com/office/drawing/2014/main" id="{7BF2AE28-9F67-5D95-E41B-D47573E2C2AB}"/>
              </a:ext>
            </a:extLst>
          </p:cNvPr>
          <p:cNvSpPr txBox="1"/>
          <p:nvPr/>
        </p:nvSpPr>
        <p:spPr>
          <a:xfrm rot="10800000">
            <a:off x="-2354888" y="578357"/>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Verdana Pro Black" panose="020B0A04030504040204" pitchFamily="34" charset="0"/>
                <a:ea typeface="Petit Formal Script"/>
                <a:cs typeface="Petit Formal Script"/>
                <a:sym typeface="Petit Formal Script"/>
              </a:rPr>
              <a:t>34.2</a:t>
            </a:r>
            <a:endParaRPr sz="2100" b="1" dirty="0">
              <a:solidFill>
                <a:schemeClr val="lt1"/>
              </a:solidFill>
              <a:latin typeface="Verdana Pro Black" panose="020B0A04030504040204" pitchFamily="34" charset="0"/>
              <a:ea typeface="Petit Formal Script"/>
              <a:cs typeface="Petit Formal Script"/>
              <a:sym typeface="Petit Formal Script"/>
            </a:endParaRPr>
          </a:p>
        </p:txBody>
      </p:sp>
      <p:sp>
        <p:nvSpPr>
          <p:cNvPr id="36" name="Google Shape;1100;p44">
            <a:extLst>
              <a:ext uri="{FF2B5EF4-FFF2-40B4-BE49-F238E27FC236}">
                <a16:creationId xmlns:a16="http://schemas.microsoft.com/office/drawing/2014/main" id="{01F7E026-AE8E-8BA9-EF3C-3D69459CCBA1}"/>
              </a:ext>
            </a:extLst>
          </p:cNvPr>
          <p:cNvSpPr txBox="1"/>
          <p:nvPr/>
        </p:nvSpPr>
        <p:spPr>
          <a:xfrm rot="10800000">
            <a:off x="-2497713" y="4152281"/>
            <a:ext cx="1269900" cy="4984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dk1"/>
                </a:solidFill>
                <a:latin typeface="Verdana Pro Black" panose="020B0A04030504040204" pitchFamily="34" charset="0"/>
                <a:ea typeface="Petit Formal Script"/>
                <a:cs typeface="Petit Formal Script"/>
                <a:sym typeface="Petit Formal Script"/>
              </a:rPr>
              <a:t>28.96</a:t>
            </a:r>
            <a:endParaRPr sz="2100" b="1" dirty="0">
              <a:solidFill>
                <a:schemeClr val="dk1"/>
              </a:solidFill>
              <a:latin typeface="Verdana Pro Black" panose="020B0A04030504040204" pitchFamily="34" charset="0"/>
              <a:ea typeface="Petit Formal Script"/>
              <a:cs typeface="Petit Formal Script"/>
              <a:sym typeface="Petit Formal Script"/>
            </a:endParaRPr>
          </a:p>
        </p:txBody>
      </p:sp>
      <p:sp>
        <p:nvSpPr>
          <p:cNvPr id="37" name="Google Shape;1104;p44">
            <a:extLst>
              <a:ext uri="{FF2B5EF4-FFF2-40B4-BE49-F238E27FC236}">
                <a16:creationId xmlns:a16="http://schemas.microsoft.com/office/drawing/2014/main" id="{0F63A8E5-6139-B780-353E-1B9EDCDBF6CA}"/>
              </a:ext>
            </a:extLst>
          </p:cNvPr>
          <p:cNvSpPr txBox="1"/>
          <p:nvPr/>
        </p:nvSpPr>
        <p:spPr>
          <a:xfrm rot="10800000">
            <a:off x="-2552422" y="3565614"/>
            <a:ext cx="1304968" cy="6709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anrope" panose="020B0604020202020204" charset="0"/>
                <a:ea typeface="Open Sans"/>
                <a:cs typeface="Open Sans"/>
                <a:sym typeface="Open Sans"/>
              </a:rPr>
              <a:t>PGA TOUR PUTTS PER ROUND AVG</a:t>
            </a:r>
            <a:endParaRPr sz="1200" dirty="0">
              <a:solidFill>
                <a:schemeClr val="dk1"/>
              </a:solidFill>
              <a:latin typeface="Manrope" panose="020B0604020202020204" charset="0"/>
              <a:ea typeface="Open Sans"/>
              <a:cs typeface="Open Sans"/>
              <a:sym typeface="Open Sans"/>
            </a:endParaRPr>
          </a:p>
        </p:txBody>
      </p:sp>
      <p:sp>
        <p:nvSpPr>
          <p:cNvPr id="38" name="Google Shape;1104;p44">
            <a:extLst>
              <a:ext uri="{FF2B5EF4-FFF2-40B4-BE49-F238E27FC236}">
                <a16:creationId xmlns:a16="http://schemas.microsoft.com/office/drawing/2014/main" id="{C34C1E4E-3BE5-54F5-E8FF-916AC8C11674}"/>
              </a:ext>
            </a:extLst>
          </p:cNvPr>
          <p:cNvSpPr txBox="1"/>
          <p:nvPr/>
        </p:nvSpPr>
        <p:spPr>
          <a:xfrm rot="10800000">
            <a:off x="-2415738" y="43161"/>
            <a:ext cx="1304968" cy="6709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anrope" panose="020B0604020202020204" charset="0"/>
                <a:ea typeface="Open Sans"/>
                <a:cs typeface="Open Sans"/>
                <a:sym typeface="Open Sans"/>
              </a:rPr>
              <a:t>AMATEUR PUTTS PER ROUND AVG</a:t>
            </a:r>
            <a:endParaRPr sz="1200" dirty="0">
              <a:solidFill>
                <a:schemeClr val="dk1"/>
              </a:solidFill>
              <a:latin typeface="Manrope" panose="020B0604020202020204" charset="0"/>
              <a:ea typeface="Open Sans"/>
              <a:cs typeface="Open Sans"/>
              <a:sym typeface="Open Sans"/>
            </a:endParaRPr>
          </a:p>
        </p:txBody>
      </p:sp>
      <p:sp>
        <p:nvSpPr>
          <p:cNvPr id="39" name="Google Shape;1094;p44">
            <a:extLst>
              <a:ext uri="{FF2B5EF4-FFF2-40B4-BE49-F238E27FC236}">
                <a16:creationId xmlns:a16="http://schemas.microsoft.com/office/drawing/2014/main" id="{F7F9AFBC-3FFE-1C3E-9DA7-A9F378DB1CFA}"/>
              </a:ext>
            </a:extLst>
          </p:cNvPr>
          <p:cNvSpPr txBox="1">
            <a:spLocks noGrp="1"/>
          </p:cNvSpPr>
          <p:nvPr>
            <p:ph type="title"/>
          </p:nvPr>
        </p:nvSpPr>
        <p:spPr>
          <a:xfrm>
            <a:off x="183570" y="5331019"/>
            <a:ext cx="9178743" cy="1018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Verdana Pro Black" panose="020B0A04030504040204" pitchFamily="34" charset="0"/>
              </a:rPr>
              <a:t>DRIVE FOR SHOW, PUTT FOR DOUGH</a:t>
            </a:r>
            <a:endParaRPr dirty="0">
              <a:latin typeface="Verdana Pro Black" panose="020B0A04030504040204" pitchFamily="34" charset="0"/>
            </a:endParaRPr>
          </a:p>
        </p:txBody>
      </p:sp>
      <p:pic>
        <p:nvPicPr>
          <p:cNvPr id="40" name="Picture 39" descr="A graph of a bar chart&#10;&#10;Description automatically generated with medium confidence">
            <a:extLst>
              <a:ext uri="{FF2B5EF4-FFF2-40B4-BE49-F238E27FC236}">
                <a16:creationId xmlns:a16="http://schemas.microsoft.com/office/drawing/2014/main" id="{A9AB135F-6317-CA70-57FF-E559C31E5C6A}"/>
              </a:ext>
            </a:extLst>
          </p:cNvPr>
          <p:cNvPicPr>
            <a:picLocks noChangeAspect="1"/>
          </p:cNvPicPr>
          <p:nvPr/>
        </p:nvPicPr>
        <p:blipFill>
          <a:blip r:embed="rId5"/>
          <a:stretch>
            <a:fillRect/>
          </a:stretch>
        </p:blipFill>
        <p:spPr>
          <a:xfrm rot="10800000">
            <a:off x="6523113" y="-1607714"/>
            <a:ext cx="1550892" cy="10889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6" name="Google Shape;1096;p44"/>
          <p:cNvSpPr/>
          <p:nvPr/>
        </p:nvSpPr>
        <p:spPr>
          <a:xfrm>
            <a:off x="165275" y="2365229"/>
            <a:ext cx="2695200" cy="2695200"/>
          </a:xfrm>
          <a:prstGeom prst="ellipse">
            <a:avLst/>
          </a:prstGeom>
          <a:solidFill>
            <a:schemeClr val="tx2"/>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660750" y="3430529"/>
            <a:ext cx="1629900" cy="1629900"/>
          </a:xfrm>
          <a:prstGeom prst="ellipse">
            <a:avLst/>
          </a:prstGeom>
          <a:solidFill>
            <a:schemeClr val="tx1">
              <a:lumMod val="50000"/>
            </a:schemeClr>
          </a:solidFill>
          <a:ln>
            <a:no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4"/>
          <p:cNvSpPr txBox="1"/>
          <p:nvPr/>
        </p:nvSpPr>
        <p:spPr>
          <a:xfrm>
            <a:off x="840750" y="2943586"/>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Verdana Pro Black" panose="020B0A04030504040204" pitchFamily="34" charset="0"/>
                <a:ea typeface="Petit Formal Script"/>
                <a:cs typeface="Petit Formal Script"/>
                <a:sym typeface="Petit Formal Script"/>
              </a:rPr>
              <a:t>34.2</a:t>
            </a:r>
            <a:endParaRPr sz="2100" b="1" dirty="0">
              <a:solidFill>
                <a:schemeClr val="lt1"/>
              </a:solidFill>
              <a:latin typeface="Verdana Pro Black" panose="020B0A04030504040204" pitchFamily="34" charset="0"/>
              <a:ea typeface="Petit Formal Script"/>
              <a:cs typeface="Petit Formal Script"/>
              <a:sym typeface="Petit Formal Script"/>
            </a:endParaRPr>
          </a:p>
        </p:txBody>
      </p:sp>
      <p:sp>
        <p:nvSpPr>
          <p:cNvPr id="1100" name="Google Shape;1100;p44"/>
          <p:cNvSpPr txBox="1"/>
          <p:nvPr/>
        </p:nvSpPr>
        <p:spPr>
          <a:xfrm>
            <a:off x="877925" y="4194397"/>
            <a:ext cx="1269900" cy="4984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accent5">
                    <a:lumMod val="40000"/>
                    <a:lumOff val="60000"/>
                  </a:schemeClr>
                </a:solidFill>
                <a:latin typeface="Verdana Pro Black" panose="020B0A04030504040204" pitchFamily="34" charset="0"/>
                <a:ea typeface="Petit Formal Script"/>
                <a:cs typeface="Petit Formal Script"/>
                <a:sym typeface="Petit Formal Script"/>
              </a:rPr>
              <a:t>28.96</a:t>
            </a:r>
            <a:endParaRPr sz="2100" b="1" dirty="0">
              <a:solidFill>
                <a:schemeClr val="accent5">
                  <a:lumMod val="40000"/>
                  <a:lumOff val="60000"/>
                </a:schemeClr>
              </a:solidFill>
              <a:latin typeface="Verdana Pro Black" panose="020B0A04030504040204" pitchFamily="34" charset="0"/>
              <a:ea typeface="Petit Formal Script"/>
              <a:cs typeface="Petit Formal Script"/>
              <a:sym typeface="Petit Formal Script"/>
            </a:endParaRPr>
          </a:p>
        </p:txBody>
      </p:sp>
      <p:sp>
        <p:nvSpPr>
          <p:cNvPr id="1101" name="Google Shape;1101;p44"/>
          <p:cNvSpPr txBox="1"/>
          <p:nvPr/>
        </p:nvSpPr>
        <p:spPr>
          <a:xfrm>
            <a:off x="-4216815" y="986932"/>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Petit Formal Script"/>
                <a:ea typeface="Petit Formal Script"/>
                <a:cs typeface="Petit Formal Script"/>
                <a:sym typeface="Petit Formal Script"/>
              </a:rPr>
              <a:t>Outer circle</a:t>
            </a:r>
            <a:endParaRPr sz="1600" b="1">
              <a:solidFill>
                <a:schemeClr val="dk1"/>
              </a:solidFill>
              <a:latin typeface="Petit Formal Script"/>
              <a:ea typeface="Petit Formal Script"/>
              <a:cs typeface="Petit Formal Script"/>
              <a:sym typeface="Petit Formal Script"/>
            </a:endParaRPr>
          </a:p>
        </p:txBody>
      </p:sp>
      <p:sp>
        <p:nvSpPr>
          <p:cNvPr id="1102" name="Google Shape;1102;p44"/>
          <p:cNvSpPr txBox="1"/>
          <p:nvPr/>
        </p:nvSpPr>
        <p:spPr>
          <a:xfrm>
            <a:off x="-4216815" y="1282185"/>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Include the total size of the market, which represents the entire potential customer base for the product or service</a:t>
            </a:r>
            <a:endParaRPr sz="1200">
              <a:solidFill>
                <a:schemeClr val="dk1"/>
              </a:solidFill>
              <a:latin typeface="Open Sans"/>
              <a:ea typeface="Open Sans"/>
              <a:cs typeface="Open Sans"/>
              <a:sym typeface="Open Sans"/>
            </a:endParaRPr>
          </a:p>
        </p:txBody>
      </p:sp>
      <p:sp>
        <p:nvSpPr>
          <p:cNvPr id="1103" name="Google Shape;1103;p44"/>
          <p:cNvSpPr txBox="1"/>
          <p:nvPr/>
        </p:nvSpPr>
        <p:spPr>
          <a:xfrm>
            <a:off x="-4216815" y="2166149"/>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chemeClr val="dk1"/>
                </a:solidFill>
                <a:latin typeface="Petit Formal Script"/>
                <a:ea typeface="Petit Formal Script"/>
                <a:cs typeface="Petit Formal Script"/>
                <a:sym typeface="Petit Formal Script"/>
              </a:rPr>
              <a:t>Middle circle</a:t>
            </a:r>
            <a:endParaRPr sz="1600" b="1">
              <a:solidFill>
                <a:schemeClr val="dk1"/>
              </a:solidFill>
              <a:latin typeface="Petit Formal Script"/>
              <a:ea typeface="Petit Formal Script"/>
              <a:cs typeface="Petit Formal Script"/>
              <a:sym typeface="Petit Formal Script"/>
            </a:endParaRPr>
          </a:p>
        </p:txBody>
      </p:sp>
      <p:sp>
        <p:nvSpPr>
          <p:cNvPr id="1104" name="Google Shape;1104;p44"/>
          <p:cNvSpPr txBox="1"/>
          <p:nvPr/>
        </p:nvSpPr>
        <p:spPr>
          <a:xfrm>
            <a:off x="3917105" y="4100487"/>
            <a:ext cx="5098131" cy="104301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chemeClr val="dk1"/>
                </a:solidFill>
                <a:latin typeface="Manrope" panose="020B0604020202020204" charset="0"/>
                <a:ea typeface="Open Sans"/>
                <a:cs typeface="Open Sans"/>
                <a:sym typeface="Open Sans"/>
              </a:rPr>
              <a:t>If an amateur reaches the green in regulation, they are much more likely to putt the ball three times just to get the ball in the hole.</a:t>
            </a:r>
          </a:p>
          <a:p>
            <a:pPr marL="0" lvl="0" indent="0" algn="r" rtl="0">
              <a:spcBef>
                <a:spcPts val="0"/>
              </a:spcBef>
              <a:spcAft>
                <a:spcPts val="0"/>
              </a:spcAft>
              <a:buNone/>
            </a:pPr>
            <a:endParaRPr lang="en-US" sz="1200" dirty="0">
              <a:solidFill>
                <a:schemeClr val="dk1"/>
              </a:solidFill>
              <a:latin typeface="Manrope" panose="020B0604020202020204" charset="0"/>
              <a:ea typeface="Open Sans"/>
              <a:cs typeface="Open Sans"/>
              <a:sym typeface="Open Sans"/>
            </a:endParaRPr>
          </a:p>
          <a:p>
            <a:pPr marL="0" lvl="0" indent="0" algn="r" rtl="0">
              <a:spcBef>
                <a:spcPts val="0"/>
              </a:spcBef>
              <a:spcAft>
                <a:spcPts val="0"/>
              </a:spcAft>
              <a:buNone/>
            </a:pPr>
            <a:r>
              <a:rPr lang="en-US" sz="1200" dirty="0">
                <a:solidFill>
                  <a:schemeClr val="dk1"/>
                </a:solidFill>
                <a:latin typeface="Manrope" panose="020B0604020202020204" charset="0"/>
                <a:ea typeface="Open Sans"/>
                <a:cs typeface="Open Sans"/>
                <a:sym typeface="Open Sans"/>
              </a:rPr>
              <a:t>For PGA Tour players the average 0.48 3 putts per round.  The highest average for any one player is 0.83.</a:t>
            </a:r>
          </a:p>
          <a:p>
            <a:pPr marL="0" lvl="0" indent="0" rtl="0">
              <a:spcBef>
                <a:spcPts val="0"/>
              </a:spcBef>
              <a:spcAft>
                <a:spcPts val="0"/>
              </a:spcAft>
              <a:buNone/>
            </a:pPr>
            <a:endParaRPr sz="1200" dirty="0">
              <a:solidFill>
                <a:schemeClr val="dk1"/>
              </a:solidFill>
              <a:latin typeface="Manrope" panose="020B0604020202020204" charset="0"/>
              <a:ea typeface="Open Sans"/>
              <a:cs typeface="Open Sans"/>
              <a:sym typeface="Open Sans"/>
            </a:endParaRPr>
          </a:p>
        </p:txBody>
      </p:sp>
      <p:sp>
        <p:nvSpPr>
          <p:cNvPr id="1105" name="Google Shape;1105;p44"/>
          <p:cNvSpPr txBox="1"/>
          <p:nvPr/>
        </p:nvSpPr>
        <p:spPr>
          <a:xfrm>
            <a:off x="-4216815" y="3345367"/>
            <a:ext cx="3584100" cy="42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dirty="0">
                <a:solidFill>
                  <a:schemeClr val="dk1"/>
                </a:solidFill>
                <a:latin typeface="Petit Formal Script"/>
                <a:ea typeface="Petit Formal Script"/>
                <a:cs typeface="Petit Formal Script"/>
                <a:sym typeface="Petit Formal Script"/>
              </a:rPr>
              <a:t>Inner circle</a:t>
            </a:r>
            <a:endParaRPr sz="1600" b="1" dirty="0">
              <a:solidFill>
                <a:schemeClr val="dk1"/>
              </a:solidFill>
              <a:latin typeface="Petit Formal Script"/>
              <a:ea typeface="Petit Formal Script"/>
              <a:cs typeface="Petit Formal Script"/>
              <a:sym typeface="Petit Formal Script"/>
            </a:endParaRPr>
          </a:p>
        </p:txBody>
      </p:sp>
      <p:sp>
        <p:nvSpPr>
          <p:cNvPr id="1106" name="Google Shape;1106;p44"/>
          <p:cNvSpPr txBox="1"/>
          <p:nvPr/>
        </p:nvSpPr>
        <p:spPr>
          <a:xfrm>
            <a:off x="-4866038" y="4110012"/>
            <a:ext cx="3584100" cy="8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Indicate the current market size, which represents the portion of the target market that the company has successfully captured</a:t>
            </a:r>
            <a:endParaRPr sz="1200">
              <a:solidFill>
                <a:schemeClr val="dk1"/>
              </a:solidFill>
              <a:latin typeface="Open Sans"/>
              <a:ea typeface="Open Sans"/>
              <a:cs typeface="Open Sans"/>
              <a:sym typeface="Open Sans"/>
            </a:endParaRPr>
          </a:p>
        </p:txBody>
      </p:sp>
      <p:grpSp>
        <p:nvGrpSpPr>
          <p:cNvPr id="1107" name="Google Shape;1107;p44"/>
          <p:cNvGrpSpPr/>
          <p:nvPr/>
        </p:nvGrpSpPr>
        <p:grpSpPr>
          <a:xfrm>
            <a:off x="-4606713" y="1056688"/>
            <a:ext cx="284700" cy="285000"/>
            <a:chOff x="6227177" y="1357073"/>
            <a:chExt cx="284700" cy="285000"/>
          </a:xfrm>
        </p:grpSpPr>
        <p:sp>
          <p:nvSpPr>
            <p:cNvPr id="1108" name="Google Shape;1108;p44"/>
            <p:cNvSpPr/>
            <p:nvPr/>
          </p:nvSpPr>
          <p:spPr>
            <a:xfrm>
              <a:off x="6227177" y="1357073"/>
              <a:ext cx="284700" cy="28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09" name="Google Shape;1109;p44"/>
            <p:cNvSpPr/>
            <p:nvPr/>
          </p:nvSpPr>
          <p:spPr>
            <a:xfrm>
              <a:off x="6356405" y="1450168"/>
              <a:ext cx="31951" cy="28484"/>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0" name="Google Shape;1110;p44"/>
            <p:cNvSpPr/>
            <p:nvPr/>
          </p:nvSpPr>
          <p:spPr>
            <a:xfrm>
              <a:off x="6409194" y="1462328"/>
              <a:ext cx="32646" cy="28484"/>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1" name="Google Shape;1111;p44"/>
            <p:cNvSpPr/>
            <p:nvPr/>
          </p:nvSpPr>
          <p:spPr>
            <a:xfrm>
              <a:off x="6250133" y="1420989"/>
              <a:ext cx="31951" cy="29179"/>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2" name="Google Shape;1112;p44"/>
            <p:cNvSpPr/>
            <p:nvPr/>
          </p:nvSpPr>
          <p:spPr>
            <a:xfrm>
              <a:off x="6279027" y="1455046"/>
              <a:ext cx="31951" cy="29179"/>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3" name="Google Shape;1113;p44"/>
            <p:cNvSpPr/>
            <p:nvPr/>
          </p:nvSpPr>
          <p:spPr>
            <a:xfrm>
              <a:off x="6462677" y="1478652"/>
              <a:ext cx="31951" cy="29179"/>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4" name="Google Shape;1114;p44"/>
            <p:cNvSpPr/>
            <p:nvPr/>
          </p:nvSpPr>
          <p:spPr>
            <a:xfrm>
              <a:off x="6364046" y="1500539"/>
              <a:ext cx="31256" cy="29179"/>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5" name="Google Shape;1115;p44"/>
            <p:cNvSpPr/>
            <p:nvPr/>
          </p:nvSpPr>
          <p:spPr>
            <a:xfrm>
              <a:off x="6416834" y="1517558"/>
              <a:ext cx="31951" cy="29179"/>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6" name="Google Shape;1116;p44"/>
            <p:cNvSpPr/>
            <p:nvPr/>
          </p:nvSpPr>
          <p:spPr>
            <a:xfrm>
              <a:off x="6242175" y="1491013"/>
              <a:ext cx="31951" cy="28484"/>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7" name="Google Shape;1117;p44"/>
            <p:cNvSpPr/>
            <p:nvPr/>
          </p:nvSpPr>
          <p:spPr>
            <a:xfrm>
              <a:off x="6310562" y="1489073"/>
              <a:ext cx="31951" cy="28484"/>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8" name="Google Shape;1118;p44"/>
            <p:cNvSpPr/>
            <p:nvPr/>
          </p:nvSpPr>
          <p:spPr>
            <a:xfrm>
              <a:off x="6470318" y="1532147"/>
              <a:ext cx="31951" cy="29179"/>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9" name="Google Shape;1119;p44"/>
            <p:cNvSpPr/>
            <p:nvPr/>
          </p:nvSpPr>
          <p:spPr>
            <a:xfrm>
              <a:off x="6402943" y="1411263"/>
              <a:ext cx="31951" cy="29179"/>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0" name="Google Shape;1120;p44"/>
            <p:cNvSpPr/>
            <p:nvPr/>
          </p:nvSpPr>
          <p:spPr>
            <a:xfrm>
              <a:off x="6456426" y="1423423"/>
              <a:ext cx="31951" cy="29179"/>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1" name="Google Shape;1121;p44"/>
            <p:cNvSpPr/>
            <p:nvPr/>
          </p:nvSpPr>
          <p:spPr>
            <a:xfrm>
              <a:off x="6296671" y="1382778"/>
              <a:ext cx="31951" cy="28484"/>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2" name="Google Shape;1122;p44"/>
            <p:cNvSpPr/>
            <p:nvPr/>
          </p:nvSpPr>
          <p:spPr>
            <a:xfrm>
              <a:off x="6315878" y="1421339"/>
              <a:ext cx="31951" cy="28484"/>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3" name="Google Shape;1123;p44"/>
            <p:cNvSpPr/>
            <p:nvPr/>
          </p:nvSpPr>
          <p:spPr>
            <a:xfrm>
              <a:off x="6317508" y="1540139"/>
              <a:ext cx="31951" cy="29179"/>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4" name="Google Shape;1124;p44"/>
            <p:cNvSpPr/>
            <p:nvPr/>
          </p:nvSpPr>
          <p:spPr>
            <a:xfrm>
              <a:off x="6370992" y="1557158"/>
              <a:ext cx="31951" cy="29179"/>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5" name="Google Shape;1125;p44"/>
            <p:cNvSpPr/>
            <p:nvPr/>
          </p:nvSpPr>
          <p:spPr>
            <a:xfrm>
              <a:off x="6264025" y="1528674"/>
              <a:ext cx="31951" cy="28484"/>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6" name="Google Shape;1126;p44"/>
            <p:cNvSpPr/>
            <p:nvPr/>
          </p:nvSpPr>
          <p:spPr>
            <a:xfrm>
              <a:off x="6423780" y="1571747"/>
              <a:ext cx="31951" cy="29179"/>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7" name="Google Shape;1127;p44"/>
            <p:cNvSpPr/>
            <p:nvPr/>
          </p:nvSpPr>
          <p:spPr>
            <a:xfrm>
              <a:off x="6324454" y="1596063"/>
              <a:ext cx="31951" cy="29179"/>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8" name="Google Shape;1128;p44"/>
            <p:cNvSpPr/>
            <p:nvPr/>
          </p:nvSpPr>
          <p:spPr>
            <a:xfrm>
              <a:off x="6377243" y="1609265"/>
              <a:ext cx="31951" cy="29179"/>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9" name="Google Shape;1129;p44"/>
            <p:cNvSpPr/>
            <p:nvPr/>
          </p:nvSpPr>
          <p:spPr>
            <a:xfrm>
              <a:off x="6271665" y="1579044"/>
              <a:ext cx="31951" cy="29179"/>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0" name="Google Shape;1130;p44"/>
            <p:cNvSpPr/>
            <p:nvPr/>
          </p:nvSpPr>
          <p:spPr>
            <a:xfrm>
              <a:off x="6389582" y="1366506"/>
              <a:ext cx="31951" cy="28485"/>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1" name="Google Shape;1131;p44"/>
            <p:cNvSpPr/>
            <p:nvPr/>
          </p:nvSpPr>
          <p:spPr>
            <a:xfrm>
              <a:off x="6352730" y="1392511"/>
              <a:ext cx="31951" cy="28485"/>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32" name="Google Shape;1132;p44"/>
          <p:cNvGrpSpPr/>
          <p:nvPr/>
        </p:nvGrpSpPr>
        <p:grpSpPr>
          <a:xfrm>
            <a:off x="-4606763" y="2233229"/>
            <a:ext cx="284808" cy="284850"/>
            <a:chOff x="3147875" y="1631675"/>
            <a:chExt cx="419700" cy="419700"/>
          </a:xfrm>
        </p:grpSpPr>
        <p:sp>
          <p:nvSpPr>
            <p:cNvPr id="1133" name="Google Shape;1133;p44"/>
            <p:cNvSpPr/>
            <p:nvPr/>
          </p:nvSpPr>
          <p:spPr>
            <a:xfrm>
              <a:off x="3147875" y="1631675"/>
              <a:ext cx="419700" cy="41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34" name="Google Shape;1134;p44"/>
            <p:cNvSpPr/>
            <p:nvPr/>
          </p:nvSpPr>
          <p:spPr>
            <a:xfrm>
              <a:off x="3338308" y="176884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5" name="Google Shape;1135;p44"/>
            <p:cNvSpPr/>
            <p:nvPr/>
          </p:nvSpPr>
          <p:spPr>
            <a:xfrm>
              <a:off x="3416098" y="178675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6" name="Google Shape;1136;p44"/>
            <p:cNvSpPr/>
            <p:nvPr/>
          </p:nvSpPr>
          <p:spPr>
            <a:xfrm>
              <a:off x="3181703" y="172584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7" name="Google Shape;1137;p44"/>
            <p:cNvSpPr/>
            <p:nvPr/>
          </p:nvSpPr>
          <p:spPr>
            <a:xfrm>
              <a:off x="3224281" y="177602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44"/>
            <p:cNvSpPr/>
            <p:nvPr/>
          </p:nvSpPr>
          <p:spPr>
            <a:xfrm>
              <a:off x="3494913" y="181081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9" name="Google Shape;1139;p44"/>
            <p:cNvSpPr/>
            <p:nvPr/>
          </p:nvSpPr>
          <p:spPr>
            <a:xfrm>
              <a:off x="3349567" y="184305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44"/>
            <p:cNvSpPr/>
            <p:nvPr/>
          </p:nvSpPr>
          <p:spPr>
            <a:xfrm>
              <a:off x="3427358" y="186813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1" name="Google Shape;1141;p44"/>
            <p:cNvSpPr/>
            <p:nvPr/>
          </p:nvSpPr>
          <p:spPr>
            <a:xfrm>
              <a:off x="3169976" y="182902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2" name="Google Shape;1142;p44"/>
            <p:cNvSpPr/>
            <p:nvPr/>
          </p:nvSpPr>
          <p:spPr>
            <a:xfrm>
              <a:off x="3270753" y="182616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3" name="Google Shape;1143;p44"/>
            <p:cNvSpPr/>
            <p:nvPr/>
          </p:nvSpPr>
          <p:spPr>
            <a:xfrm>
              <a:off x="3506172" y="18896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44"/>
            <p:cNvSpPr/>
            <p:nvPr/>
          </p:nvSpPr>
          <p:spPr>
            <a:xfrm>
              <a:off x="3406886" y="171151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44"/>
            <p:cNvSpPr/>
            <p:nvPr/>
          </p:nvSpPr>
          <p:spPr>
            <a:xfrm>
              <a:off x="3485700" y="172943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44"/>
            <p:cNvSpPr/>
            <p:nvPr/>
          </p:nvSpPr>
          <p:spPr>
            <a:xfrm>
              <a:off x="3250282" y="166955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44"/>
            <p:cNvSpPr/>
            <p:nvPr/>
          </p:nvSpPr>
          <p:spPr>
            <a:xfrm>
              <a:off x="3278587" y="172636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8" name="Google Shape;1148;p44"/>
            <p:cNvSpPr/>
            <p:nvPr/>
          </p:nvSpPr>
          <p:spPr>
            <a:xfrm>
              <a:off x="3280988" y="190140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9" name="Google Shape;1149;p44"/>
            <p:cNvSpPr/>
            <p:nvPr/>
          </p:nvSpPr>
          <p:spPr>
            <a:xfrm>
              <a:off x="3359803" y="19264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44"/>
            <p:cNvSpPr/>
            <p:nvPr/>
          </p:nvSpPr>
          <p:spPr>
            <a:xfrm>
              <a:off x="3202174" y="188451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44"/>
            <p:cNvSpPr/>
            <p:nvPr/>
          </p:nvSpPr>
          <p:spPr>
            <a:xfrm>
              <a:off x="3437593" y="194797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44"/>
            <p:cNvSpPr/>
            <p:nvPr/>
          </p:nvSpPr>
          <p:spPr>
            <a:xfrm>
              <a:off x="3291224" y="198380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3" name="Google Shape;1153;p44"/>
            <p:cNvSpPr/>
            <p:nvPr/>
          </p:nvSpPr>
          <p:spPr>
            <a:xfrm>
              <a:off x="3369016" y="200325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4" name="Google Shape;1154;p44"/>
            <p:cNvSpPr/>
            <p:nvPr/>
          </p:nvSpPr>
          <p:spPr>
            <a:xfrm>
              <a:off x="3213433" y="195872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5" name="Google Shape;1155;p44"/>
            <p:cNvSpPr/>
            <p:nvPr/>
          </p:nvSpPr>
          <p:spPr>
            <a:xfrm>
              <a:off x="3387198" y="164557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44"/>
            <p:cNvSpPr/>
            <p:nvPr/>
          </p:nvSpPr>
          <p:spPr>
            <a:xfrm>
              <a:off x="3332892" y="16838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57" name="Google Shape;1157;p44"/>
          <p:cNvGrpSpPr/>
          <p:nvPr/>
        </p:nvGrpSpPr>
        <p:grpSpPr>
          <a:xfrm>
            <a:off x="-4606763" y="3409638"/>
            <a:ext cx="284808" cy="284850"/>
            <a:chOff x="3147875" y="2809500"/>
            <a:chExt cx="419700" cy="419700"/>
          </a:xfrm>
        </p:grpSpPr>
        <p:sp>
          <p:nvSpPr>
            <p:cNvPr id="1158" name="Google Shape;1158;p44"/>
            <p:cNvSpPr/>
            <p:nvPr/>
          </p:nvSpPr>
          <p:spPr>
            <a:xfrm>
              <a:off x="3147875" y="2809500"/>
              <a:ext cx="4197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a:ea typeface="Manrope"/>
                <a:cs typeface="Manrope"/>
                <a:sym typeface="Manrope"/>
              </a:endParaRPr>
            </a:p>
          </p:txBody>
        </p:sp>
        <p:sp>
          <p:nvSpPr>
            <p:cNvPr id="1159" name="Google Shape;1159;p44"/>
            <p:cNvSpPr/>
            <p:nvPr/>
          </p:nvSpPr>
          <p:spPr>
            <a:xfrm>
              <a:off x="3338308" y="2946667"/>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0" name="Google Shape;1160;p44"/>
            <p:cNvSpPr/>
            <p:nvPr/>
          </p:nvSpPr>
          <p:spPr>
            <a:xfrm>
              <a:off x="3416098" y="2964584"/>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1" name="Google Shape;1161;p44"/>
            <p:cNvSpPr/>
            <p:nvPr/>
          </p:nvSpPr>
          <p:spPr>
            <a:xfrm>
              <a:off x="3181703" y="2903674"/>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2" name="Google Shape;1162;p44"/>
            <p:cNvSpPr/>
            <p:nvPr/>
          </p:nvSpPr>
          <p:spPr>
            <a:xfrm>
              <a:off x="3224281" y="2953854"/>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3" name="Google Shape;1163;p44"/>
            <p:cNvSpPr/>
            <p:nvPr/>
          </p:nvSpPr>
          <p:spPr>
            <a:xfrm>
              <a:off x="3494913" y="2988636"/>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4" name="Google Shape;1164;p44"/>
            <p:cNvSpPr/>
            <p:nvPr/>
          </p:nvSpPr>
          <p:spPr>
            <a:xfrm>
              <a:off x="3349567" y="3020884"/>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5" name="Google Shape;1165;p44"/>
            <p:cNvSpPr/>
            <p:nvPr/>
          </p:nvSpPr>
          <p:spPr>
            <a:xfrm>
              <a:off x="3427358" y="3045959"/>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6" name="Google Shape;1166;p44"/>
            <p:cNvSpPr/>
            <p:nvPr/>
          </p:nvSpPr>
          <p:spPr>
            <a:xfrm>
              <a:off x="3169976" y="3006849"/>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7" name="Google Shape;1167;p44"/>
            <p:cNvSpPr/>
            <p:nvPr/>
          </p:nvSpPr>
          <p:spPr>
            <a:xfrm>
              <a:off x="3270753" y="3003990"/>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8" name="Google Shape;1168;p44"/>
            <p:cNvSpPr/>
            <p:nvPr/>
          </p:nvSpPr>
          <p:spPr>
            <a:xfrm>
              <a:off x="3506172" y="306745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9" name="Google Shape;1169;p44"/>
            <p:cNvSpPr/>
            <p:nvPr/>
          </p:nvSpPr>
          <p:spPr>
            <a:xfrm>
              <a:off x="3406886" y="2889344"/>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0" name="Google Shape;1170;p44"/>
            <p:cNvSpPr/>
            <p:nvPr/>
          </p:nvSpPr>
          <p:spPr>
            <a:xfrm>
              <a:off x="3485700" y="2907260"/>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1" name="Google Shape;1171;p44"/>
            <p:cNvSpPr/>
            <p:nvPr/>
          </p:nvSpPr>
          <p:spPr>
            <a:xfrm>
              <a:off x="3250282" y="2847375"/>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2" name="Google Shape;1172;p44"/>
            <p:cNvSpPr/>
            <p:nvPr/>
          </p:nvSpPr>
          <p:spPr>
            <a:xfrm>
              <a:off x="3278587" y="29041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3" name="Google Shape;1173;p44"/>
            <p:cNvSpPr/>
            <p:nvPr/>
          </p:nvSpPr>
          <p:spPr>
            <a:xfrm>
              <a:off x="3280988" y="3079231"/>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4" name="Google Shape;1174;p44"/>
            <p:cNvSpPr/>
            <p:nvPr/>
          </p:nvSpPr>
          <p:spPr>
            <a:xfrm>
              <a:off x="3359803" y="310430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5" name="Google Shape;1175;p44"/>
            <p:cNvSpPr/>
            <p:nvPr/>
          </p:nvSpPr>
          <p:spPr>
            <a:xfrm>
              <a:off x="3202174" y="3062338"/>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6" name="Google Shape;1176;p44"/>
            <p:cNvSpPr/>
            <p:nvPr/>
          </p:nvSpPr>
          <p:spPr>
            <a:xfrm>
              <a:off x="3437593" y="3125803"/>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44"/>
            <p:cNvSpPr/>
            <p:nvPr/>
          </p:nvSpPr>
          <p:spPr>
            <a:xfrm>
              <a:off x="3291224" y="3161630"/>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8" name="Google Shape;1178;p44"/>
            <p:cNvSpPr/>
            <p:nvPr/>
          </p:nvSpPr>
          <p:spPr>
            <a:xfrm>
              <a:off x="3369016" y="3181081"/>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9" name="Google Shape;1179;p44"/>
            <p:cNvSpPr/>
            <p:nvPr/>
          </p:nvSpPr>
          <p:spPr>
            <a:xfrm>
              <a:off x="3213433" y="3136554"/>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44"/>
            <p:cNvSpPr/>
            <p:nvPr/>
          </p:nvSpPr>
          <p:spPr>
            <a:xfrm>
              <a:off x="3387198" y="2823399"/>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44"/>
            <p:cNvSpPr/>
            <p:nvPr/>
          </p:nvSpPr>
          <p:spPr>
            <a:xfrm>
              <a:off x="3332892" y="28617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 name="Google Shape;1478;p48">
            <a:extLst>
              <a:ext uri="{FF2B5EF4-FFF2-40B4-BE49-F238E27FC236}">
                <a16:creationId xmlns:a16="http://schemas.microsoft.com/office/drawing/2014/main" id="{18FFFEAE-EC8F-B997-49FC-9CD27E643CF3}"/>
              </a:ext>
            </a:extLst>
          </p:cNvPr>
          <p:cNvGrpSpPr/>
          <p:nvPr/>
        </p:nvGrpSpPr>
        <p:grpSpPr>
          <a:xfrm>
            <a:off x="2159734" y="2103005"/>
            <a:ext cx="591322" cy="591549"/>
            <a:chOff x="7832675" y="3962104"/>
            <a:chExt cx="591322" cy="591549"/>
          </a:xfrm>
        </p:grpSpPr>
        <p:sp>
          <p:nvSpPr>
            <p:cNvPr id="3" name="Google Shape;1479;p48">
              <a:extLst>
                <a:ext uri="{FF2B5EF4-FFF2-40B4-BE49-F238E27FC236}">
                  <a16:creationId xmlns:a16="http://schemas.microsoft.com/office/drawing/2014/main" id="{B33A1599-5A5D-33F7-7197-DB58E87F46BD}"/>
                </a:ext>
              </a:extLst>
            </p:cNvPr>
            <p:cNvSpPr/>
            <p:nvPr/>
          </p:nvSpPr>
          <p:spPr>
            <a:xfrm>
              <a:off x="7832675"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1480;p48">
              <a:extLst>
                <a:ext uri="{FF2B5EF4-FFF2-40B4-BE49-F238E27FC236}">
                  <a16:creationId xmlns:a16="http://schemas.microsoft.com/office/drawing/2014/main" id="{19543CAE-F55C-E95F-4FE4-5876C7A533C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1481;p48">
              <a:extLst>
                <a:ext uri="{FF2B5EF4-FFF2-40B4-BE49-F238E27FC236}">
                  <a16:creationId xmlns:a16="http://schemas.microsoft.com/office/drawing/2014/main" id="{EC334075-21C7-A4C9-BAED-1DB1664C28CA}"/>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1482;p48">
              <a:extLst>
                <a:ext uri="{FF2B5EF4-FFF2-40B4-BE49-F238E27FC236}">
                  <a16:creationId xmlns:a16="http://schemas.microsoft.com/office/drawing/2014/main" id="{1E74BBE7-3A60-6F9E-DA05-7D6236D2A6B3}"/>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483;p48">
              <a:extLst>
                <a:ext uri="{FF2B5EF4-FFF2-40B4-BE49-F238E27FC236}">
                  <a16:creationId xmlns:a16="http://schemas.microsoft.com/office/drawing/2014/main" id="{49177B29-EB27-0D38-88E5-14FD37110B63}"/>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1484;p48">
              <a:extLst>
                <a:ext uri="{FF2B5EF4-FFF2-40B4-BE49-F238E27FC236}">
                  <a16:creationId xmlns:a16="http://schemas.microsoft.com/office/drawing/2014/main" id="{B86E1A6B-3999-4E78-793D-DC08316E8D2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1485;p48">
              <a:extLst>
                <a:ext uri="{FF2B5EF4-FFF2-40B4-BE49-F238E27FC236}">
                  <a16:creationId xmlns:a16="http://schemas.microsoft.com/office/drawing/2014/main" id="{44EE3DA3-36CC-1002-8E0C-4D9F4E2CF803}"/>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1" name="Google Shape;1104;p44">
            <a:extLst>
              <a:ext uri="{FF2B5EF4-FFF2-40B4-BE49-F238E27FC236}">
                <a16:creationId xmlns:a16="http://schemas.microsoft.com/office/drawing/2014/main" id="{9A78A4FE-CC7D-9107-63DD-33194D16B7F2}"/>
              </a:ext>
            </a:extLst>
          </p:cNvPr>
          <p:cNvSpPr txBox="1"/>
          <p:nvPr/>
        </p:nvSpPr>
        <p:spPr>
          <a:xfrm>
            <a:off x="823216" y="3607730"/>
            <a:ext cx="1304968" cy="6709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5">
                    <a:lumMod val="40000"/>
                    <a:lumOff val="60000"/>
                  </a:schemeClr>
                </a:solidFill>
                <a:latin typeface="Manrope" panose="020B0604020202020204" charset="0"/>
                <a:ea typeface="Open Sans"/>
                <a:cs typeface="Open Sans"/>
                <a:sym typeface="Open Sans"/>
              </a:rPr>
              <a:t>PGA TOUR PUTTS PER ROUND AVG</a:t>
            </a:r>
            <a:endParaRPr sz="1200" dirty="0">
              <a:solidFill>
                <a:schemeClr val="accent5">
                  <a:lumMod val="40000"/>
                  <a:lumOff val="60000"/>
                </a:schemeClr>
              </a:solidFill>
              <a:latin typeface="Manrope" panose="020B0604020202020204" charset="0"/>
              <a:ea typeface="Open Sans"/>
              <a:cs typeface="Open Sans"/>
              <a:sym typeface="Open Sans"/>
            </a:endParaRPr>
          </a:p>
        </p:txBody>
      </p:sp>
      <p:sp>
        <p:nvSpPr>
          <p:cNvPr id="13" name="Google Shape;1104;p44">
            <a:extLst>
              <a:ext uri="{FF2B5EF4-FFF2-40B4-BE49-F238E27FC236}">
                <a16:creationId xmlns:a16="http://schemas.microsoft.com/office/drawing/2014/main" id="{87CE95DA-6CE8-6608-39AD-DCBB4C290A54}"/>
              </a:ext>
            </a:extLst>
          </p:cNvPr>
          <p:cNvSpPr txBox="1"/>
          <p:nvPr/>
        </p:nvSpPr>
        <p:spPr>
          <a:xfrm>
            <a:off x="779900" y="2408390"/>
            <a:ext cx="1304968" cy="6709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anrope" panose="020B0604020202020204" charset="0"/>
                <a:ea typeface="Open Sans"/>
                <a:cs typeface="Open Sans"/>
                <a:sym typeface="Open Sans"/>
              </a:rPr>
              <a:t>AMATEUR PUTTS PER ROUND AVG</a:t>
            </a:r>
            <a:endParaRPr sz="1200" dirty="0">
              <a:solidFill>
                <a:schemeClr val="dk1"/>
              </a:solidFill>
              <a:latin typeface="Manrope" panose="020B0604020202020204" charset="0"/>
              <a:ea typeface="Open Sans"/>
              <a:cs typeface="Open Sans"/>
              <a:sym typeface="Open Sans"/>
            </a:endParaRPr>
          </a:p>
        </p:txBody>
      </p:sp>
      <p:pic>
        <p:nvPicPr>
          <p:cNvPr id="15" name="Picture 14" descr="A graph of a bar chart&#10;&#10;Description automatically generated with medium confidence">
            <a:extLst>
              <a:ext uri="{FF2B5EF4-FFF2-40B4-BE49-F238E27FC236}">
                <a16:creationId xmlns:a16="http://schemas.microsoft.com/office/drawing/2014/main" id="{43782CA5-9EE0-AF0B-E71E-FBF45C70353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656"/>
                    </a14:imgEffect>
                  </a14:imgLayer>
                </a14:imgProps>
              </a:ext>
            </a:extLst>
          </a:blip>
          <a:stretch>
            <a:fillRect/>
          </a:stretch>
        </p:blipFill>
        <p:spPr>
          <a:xfrm>
            <a:off x="4157303" y="723900"/>
            <a:ext cx="4837058" cy="3396418"/>
          </a:xfrm>
          <a:prstGeom prst="rect">
            <a:avLst/>
          </a:prstGeom>
          <a:ln w="19050">
            <a:solidFill>
              <a:schemeClr val="bg2">
                <a:lumMod val="75000"/>
              </a:schemeClr>
            </a:solidFill>
          </a:ln>
          <a:effectLst>
            <a:outerShdw blurRad="63500" sx="102000" sy="102000" algn="ctr" rotWithShape="0">
              <a:prstClr val="black">
                <a:alpha val="40000"/>
              </a:prstClr>
            </a:outerShdw>
          </a:effectLst>
        </p:spPr>
      </p:pic>
      <p:sp>
        <p:nvSpPr>
          <p:cNvPr id="16" name="Google Shape;1104;p44">
            <a:extLst>
              <a:ext uri="{FF2B5EF4-FFF2-40B4-BE49-F238E27FC236}">
                <a16:creationId xmlns:a16="http://schemas.microsoft.com/office/drawing/2014/main" id="{7EFF66D2-B8A5-6C46-503E-9CD01BB2417B}"/>
              </a:ext>
            </a:extLst>
          </p:cNvPr>
          <p:cNvSpPr txBox="1"/>
          <p:nvPr/>
        </p:nvSpPr>
        <p:spPr>
          <a:xfrm>
            <a:off x="242771" y="1346619"/>
            <a:ext cx="2908803" cy="642392"/>
          </a:xfrm>
          <a:prstGeom prst="rect">
            <a:avLst/>
          </a:prstGeom>
          <a:noFill/>
          <a:ln>
            <a:noFill/>
          </a:ln>
        </p:spPr>
        <p:txBody>
          <a:bodyPr spcFirstLastPara="1" wrap="square" lIns="91425" tIns="91425" rIns="91425" bIns="91425" anchor="t" anchorCtr="0">
            <a:noAutofit/>
          </a:bodyPr>
          <a:lstStyle/>
          <a:p>
            <a:r>
              <a:rPr lang="en-US" sz="1200" dirty="0">
                <a:solidFill>
                  <a:schemeClr val="dk1"/>
                </a:solidFill>
                <a:latin typeface="Manrope" panose="020B0604020202020204" charset="0"/>
                <a:ea typeface="Open Sans"/>
                <a:cs typeface="Open Sans"/>
                <a:sym typeface="Open Sans"/>
              </a:rPr>
              <a:t>Putting is important in golf because it can account for up to 43% of a golfer's total strokes, regardless of skill level.  </a:t>
            </a:r>
          </a:p>
          <a:p>
            <a:pPr marL="0" lvl="0" indent="0" algn="l" rtl="0">
              <a:spcBef>
                <a:spcPts val="0"/>
              </a:spcBef>
              <a:spcAft>
                <a:spcPts val="0"/>
              </a:spcAft>
              <a:buNone/>
            </a:pPr>
            <a:endParaRPr lang="en-US" sz="1200" dirty="0">
              <a:solidFill>
                <a:schemeClr val="dk1"/>
              </a:solidFill>
              <a:latin typeface="Manrope" panose="020B0604020202020204" charset="0"/>
              <a:ea typeface="Open Sans"/>
              <a:cs typeface="Open Sans"/>
              <a:sym typeface="Open Sans"/>
            </a:endParaRPr>
          </a:p>
        </p:txBody>
      </p:sp>
      <p:sp>
        <p:nvSpPr>
          <p:cNvPr id="1094" name="Google Shape;1094;p44"/>
          <p:cNvSpPr txBox="1">
            <a:spLocks noGrp="1"/>
          </p:cNvSpPr>
          <p:nvPr>
            <p:ph type="title"/>
          </p:nvPr>
        </p:nvSpPr>
        <p:spPr>
          <a:xfrm>
            <a:off x="0" y="9295"/>
            <a:ext cx="4422361" cy="1018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Verdana Pro Black" panose="020B0A04030504040204" pitchFamily="34" charset="0"/>
              </a:rPr>
              <a:t>DRIVE FOR SHOW, </a:t>
            </a:r>
            <a:br>
              <a:rPr lang="en" dirty="0">
                <a:latin typeface="Verdana Pro Black" panose="020B0A04030504040204" pitchFamily="34" charset="0"/>
              </a:rPr>
            </a:br>
            <a:r>
              <a:rPr lang="en" dirty="0">
                <a:latin typeface="Verdana Pro Black" panose="020B0A04030504040204" pitchFamily="34" charset="0"/>
              </a:rPr>
              <a:t>PUTT FOR DOUGH</a:t>
            </a:r>
            <a:endParaRPr dirty="0">
              <a:latin typeface="Verdana Pro Black" panose="020B0A0403050404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422"/>
        <p:cNvGrpSpPr/>
        <p:nvPr/>
      </p:nvGrpSpPr>
      <p:grpSpPr>
        <a:xfrm>
          <a:off x="0" y="0"/>
          <a:ext cx="0" cy="0"/>
          <a:chOff x="0" y="0"/>
          <a:chExt cx="0" cy="0"/>
        </a:xfrm>
      </p:grpSpPr>
      <p:grpSp>
        <p:nvGrpSpPr>
          <p:cNvPr id="494" name="Group 493">
            <a:extLst>
              <a:ext uri="{FF2B5EF4-FFF2-40B4-BE49-F238E27FC236}">
                <a16:creationId xmlns:a16="http://schemas.microsoft.com/office/drawing/2014/main" id="{32BF8FF1-9D5F-1AF9-67FC-DB986E4117E8}"/>
              </a:ext>
            </a:extLst>
          </p:cNvPr>
          <p:cNvGrpSpPr/>
          <p:nvPr/>
        </p:nvGrpSpPr>
        <p:grpSpPr>
          <a:xfrm>
            <a:off x="-1095351" y="-1323"/>
            <a:ext cx="4729935" cy="5143500"/>
            <a:chOff x="-1095351" y="-1323"/>
            <a:chExt cx="4729935" cy="5143500"/>
          </a:xfrm>
        </p:grpSpPr>
        <p:sp>
          <p:nvSpPr>
            <p:cNvPr id="461" name="Rectangle: Rounded Corners 460">
              <a:extLst>
                <a:ext uri="{FF2B5EF4-FFF2-40B4-BE49-F238E27FC236}">
                  <a16:creationId xmlns:a16="http://schemas.microsoft.com/office/drawing/2014/main" id="{BF85BEF0-4BE5-DC63-9E22-C0075C5E1D7F}"/>
                </a:ext>
              </a:extLst>
            </p:cNvPr>
            <p:cNvSpPr/>
            <p:nvPr/>
          </p:nvSpPr>
          <p:spPr>
            <a:xfrm>
              <a:off x="-1095351" y="-1323"/>
              <a:ext cx="4442460" cy="5143500"/>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Rounded Corners 471">
              <a:extLst>
                <a:ext uri="{FF2B5EF4-FFF2-40B4-BE49-F238E27FC236}">
                  <a16:creationId xmlns:a16="http://schemas.microsoft.com/office/drawing/2014/main" id="{797A2E36-E5F2-960C-2D8B-A74ADBE08245}"/>
                </a:ext>
              </a:extLst>
            </p:cNvPr>
            <p:cNvSpPr/>
            <p:nvPr/>
          </p:nvSpPr>
          <p:spPr>
            <a:xfrm>
              <a:off x="3095649" y="4010431"/>
              <a:ext cx="538935" cy="47041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5" name="Group 474">
            <a:extLst>
              <a:ext uri="{FF2B5EF4-FFF2-40B4-BE49-F238E27FC236}">
                <a16:creationId xmlns:a16="http://schemas.microsoft.com/office/drawing/2014/main" id="{EF1DEE2E-0837-B9B7-F13C-503974A4B5BC}"/>
              </a:ext>
            </a:extLst>
          </p:cNvPr>
          <p:cNvGrpSpPr/>
          <p:nvPr/>
        </p:nvGrpSpPr>
        <p:grpSpPr>
          <a:xfrm>
            <a:off x="-1545710" y="-1323"/>
            <a:ext cx="4666780" cy="5143500"/>
            <a:chOff x="-3152140" y="10160"/>
            <a:chExt cx="4666780" cy="5143500"/>
          </a:xfrm>
        </p:grpSpPr>
        <p:sp>
          <p:nvSpPr>
            <p:cNvPr id="462" name="Rectangle: Rounded Corners 461">
              <a:extLst>
                <a:ext uri="{FF2B5EF4-FFF2-40B4-BE49-F238E27FC236}">
                  <a16:creationId xmlns:a16="http://schemas.microsoft.com/office/drawing/2014/main" id="{2BB96698-3E1B-A771-31C9-5B4A3A728F4D}"/>
                </a:ext>
              </a:extLst>
            </p:cNvPr>
            <p:cNvSpPr/>
            <p:nvPr/>
          </p:nvSpPr>
          <p:spPr>
            <a:xfrm>
              <a:off x="-3152140" y="10160"/>
              <a:ext cx="4442460" cy="51435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Rounded Corners 472">
              <a:extLst>
                <a:ext uri="{FF2B5EF4-FFF2-40B4-BE49-F238E27FC236}">
                  <a16:creationId xmlns:a16="http://schemas.microsoft.com/office/drawing/2014/main" id="{51A4E522-ECB9-6F17-19EC-4CD437726E22}"/>
                </a:ext>
              </a:extLst>
            </p:cNvPr>
            <p:cNvSpPr/>
            <p:nvPr/>
          </p:nvSpPr>
          <p:spPr>
            <a:xfrm>
              <a:off x="975705" y="4315839"/>
              <a:ext cx="538935" cy="47041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4" name="TextBox 483">
            <a:extLst>
              <a:ext uri="{FF2B5EF4-FFF2-40B4-BE49-F238E27FC236}">
                <a16:creationId xmlns:a16="http://schemas.microsoft.com/office/drawing/2014/main" id="{BF65040A-5EFD-83AF-0EFF-D86AFFE96558}"/>
              </a:ext>
            </a:extLst>
          </p:cNvPr>
          <p:cNvSpPr txBox="1"/>
          <p:nvPr/>
        </p:nvSpPr>
        <p:spPr>
          <a:xfrm>
            <a:off x="3052500" y="9017"/>
            <a:ext cx="6151657" cy="1323439"/>
          </a:xfrm>
          <a:prstGeom prst="rect">
            <a:avLst/>
          </a:prstGeom>
          <a:noFill/>
        </p:spPr>
        <p:txBody>
          <a:bodyPr wrap="square" rtlCol="0">
            <a:spAutoFit/>
          </a:bodyPr>
          <a:lstStyle/>
          <a:p>
            <a:pPr algn="ctr"/>
            <a:r>
              <a:rPr lang="en-US" sz="4000" dirty="0">
                <a:solidFill>
                  <a:schemeClr val="bg2">
                    <a:lumMod val="75000"/>
                  </a:schemeClr>
                </a:solidFill>
                <a:latin typeface="Verdana Pro Black" panose="020B0A04030504040204" pitchFamily="34" charset="0"/>
              </a:rPr>
              <a:t>DISTANCE TO PIN COMPARISONS</a:t>
            </a:r>
          </a:p>
        </p:txBody>
      </p:sp>
      <p:sp>
        <p:nvSpPr>
          <p:cNvPr id="485" name="TextBox 484">
            <a:extLst>
              <a:ext uri="{FF2B5EF4-FFF2-40B4-BE49-F238E27FC236}">
                <a16:creationId xmlns:a16="http://schemas.microsoft.com/office/drawing/2014/main" id="{E2C7BB89-9E32-F02F-0558-D08270850455}"/>
              </a:ext>
            </a:extLst>
          </p:cNvPr>
          <p:cNvSpPr txBox="1"/>
          <p:nvPr/>
        </p:nvSpPr>
        <p:spPr>
          <a:xfrm>
            <a:off x="4043793" y="1318947"/>
            <a:ext cx="4169070" cy="2462213"/>
          </a:xfrm>
          <a:prstGeom prst="rect">
            <a:avLst/>
          </a:prstGeom>
          <a:noFill/>
        </p:spPr>
        <p:txBody>
          <a:bodyPr wrap="square" rtlCol="0">
            <a:spAutoFit/>
          </a:bodyPr>
          <a:lstStyle/>
          <a:p>
            <a:pPr algn="ctr"/>
            <a:r>
              <a:rPr lang="en-US" dirty="0">
                <a:solidFill>
                  <a:schemeClr val="bg2">
                    <a:lumMod val="75000"/>
                  </a:schemeClr>
                </a:solidFill>
                <a:latin typeface="Manrope" panose="020B0604020202020204" charset="0"/>
              </a:rPr>
              <a:t>Where I believe amateurs get most frustrated is not understanding when they have hit a good shot onto the green. Understanding that most tour players do not hit the ball within inches of the hole every time would help amateurs set better expectations for their rounds. </a:t>
            </a:r>
          </a:p>
          <a:p>
            <a:pPr algn="ctr"/>
            <a:endParaRPr lang="en-US" dirty="0">
              <a:solidFill>
                <a:schemeClr val="bg2">
                  <a:lumMod val="75000"/>
                </a:schemeClr>
              </a:solidFill>
              <a:latin typeface="Manrope" panose="020B0604020202020204" charset="0"/>
            </a:endParaRPr>
          </a:p>
          <a:p>
            <a:pPr algn="ctr"/>
            <a:r>
              <a:rPr lang="en-US" dirty="0">
                <a:solidFill>
                  <a:schemeClr val="bg2">
                    <a:lumMod val="75000"/>
                  </a:schemeClr>
                </a:solidFill>
                <a:latin typeface="Manrope" panose="020B0604020202020204" charset="0"/>
              </a:rPr>
              <a:t>Amateurs are bound to hit shots within the tour average or better from time to time. These are shots to celebrate, not to get mad they did not go in the hole.</a:t>
            </a:r>
          </a:p>
        </p:txBody>
      </p:sp>
      <p:grpSp>
        <p:nvGrpSpPr>
          <p:cNvPr id="2" name="Google Shape;1303;p48">
            <a:extLst>
              <a:ext uri="{FF2B5EF4-FFF2-40B4-BE49-F238E27FC236}">
                <a16:creationId xmlns:a16="http://schemas.microsoft.com/office/drawing/2014/main" id="{87EC9031-95F9-A0B3-1E9C-BC9E64A363CE}"/>
              </a:ext>
            </a:extLst>
          </p:cNvPr>
          <p:cNvGrpSpPr/>
          <p:nvPr/>
        </p:nvGrpSpPr>
        <p:grpSpPr>
          <a:xfrm>
            <a:off x="5564414" y="4147015"/>
            <a:ext cx="1396385" cy="785095"/>
            <a:chOff x="7832675" y="1688523"/>
            <a:chExt cx="591322" cy="363873"/>
          </a:xfrm>
        </p:grpSpPr>
        <p:sp>
          <p:nvSpPr>
            <p:cNvPr id="3" name="Google Shape;1304;p48">
              <a:extLst>
                <a:ext uri="{FF2B5EF4-FFF2-40B4-BE49-F238E27FC236}">
                  <a16:creationId xmlns:a16="http://schemas.microsoft.com/office/drawing/2014/main" id="{7A6E0EFE-71D8-5889-AAE8-F8DE9E57E207}"/>
                </a:ext>
              </a:extLst>
            </p:cNvPr>
            <p:cNvSpPr/>
            <p:nvPr/>
          </p:nvSpPr>
          <p:spPr>
            <a:xfrm>
              <a:off x="7832675" y="1688523"/>
              <a:ext cx="591322" cy="363873"/>
            </a:xfrm>
            <a:custGeom>
              <a:avLst/>
              <a:gdLst/>
              <a:ahLst/>
              <a:cxnLst/>
              <a:rect l="l" t="t" r="r" b="b"/>
              <a:pathLst>
                <a:path w="2605" h="1603" extrusionOk="0">
                  <a:moveTo>
                    <a:pt x="626" y="1002"/>
                  </a:moveTo>
                  <a:cubicBezTo>
                    <a:pt x="729" y="1002"/>
                    <a:pt x="801" y="1055"/>
                    <a:pt x="801" y="1102"/>
                  </a:cubicBezTo>
                  <a:cubicBezTo>
                    <a:pt x="801" y="1150"/>
                    <a:pt x="729" y="1203"/>
                    <a:pt x="626" y="1203"/>
                  </a:cubicBezTo>
                  <a:cubicBezTo>
                    <a:pt x="523" y="1203"/>
                    <a:pt x="451" y="1150"/>
                    <a:pt x="451" y="1102"/>
                  </a:cubicBezTo>
                  <a:cubicBezTo>
                    <a:pt x="451" y="1055"/>
                    <a:pt x="523" y="1002"/>
                    <a:pt x="626" y="1002"/>
                  </a:cubicBezTo>
                  <a:moveTo>
                    <a:pt x="451" y="122"/>
                  </a:moveTo>
                  <a:lnTo>
                    <a:pt x="659" y="200"/>
                  </a:lnTo>
                  <a:lnTo>
                    <a:pt x="451" y="278"/>
                  </a:lnTo>
                  <a:lnTo>
                    <a:pt x="451" y="122"/>
                  </a:lnTo>
                  <a:moveTo>
                    <a:pt x="2385" y="742"/>
                  </a:moveTo>
                  <a:cubicBezTo>
                    <a:pt x="2249" y="651"/>
                    <a:pt x="2069" y="601"/>
                    <a:pt x="1878" y="601"/>
                  </a:cubicBezTo>
                  <a:cubicBezTo>
                    <a:pt x="1778" y="601"/>
                    <a:pt x="1681" y="615"/>
                    <a:pt x="1590" y="642"/>
                  </a:cubicBezTo>
                  <a:cubicBezTo>
                    <a:pt x="1402" y="698"/>
                    <a:pt x="1203" y="698"/>
                    <a:pt x="1014" y="642"/>
                  </a:cubicBezTo>
                  <a:cubicBezTo>
                    <a:pt x="923" y="615"/>
                    <a:pt x="826" y="601"/>
                    <a:pt x="726" y="601"/>
                  </a:cubicBezTo>
                  <a:cubicBezTo>
                    <a:pt x="630" y="601"/>
                    <a:pt x="537" y="614"/>
                    <a:pt x="451" y="638"/>
                  </a:cubicBezTo>
                  <a:lnTo>
                    <a:pt x="451" y="385"/>
                  </a:lnTo>
                  <a:lnTo>
                    <a:pt x="819" y="247"/>
                  </a:lnTo>
                  <a:cubicBezTo>
                    <a:pt x="838" y="240"/>
                    <a:pt x="851" y="221"/>
                    <a:pt x="851" y="200"/>
                  </a:cubicBezTo>
                  <a:cubicBezTo>
                    <a:pt x="851" y="180"/>
                    <a:pt x="838" y="161"/>
                    <a:pt x="819" y="153"/>
                  </a:cubicBezTo>
                  <a:lnTo>
                    <a:pt x="418" y="3"/>
                  </a:lnTo>
                  <a:lnTo>
                    <a:pt x="417" y="3"/>
                  </a:lnTo>
                  <a:cubicBezTo>
                    <a:pt x="416" y="2"/>
                    <a:pt x="415" y="2"/>
                    <a:pt x="413" y="2"/>
                  </a:cubicBezTo>
                  <a:lnTo>
                    <a:pt x="412" y="1"/>
                  </a:lnTo>
                  <a:cubicBezTo>
                    <a:pt x="410" y="1"/>
                    <a:pt x="409" y="1"/>
                    <a:pt x="407" y="1"/>
                  </a:cubicBezTo>
                  <a:cubicBezTo>
                    <a:pt x="407" y="0"/>
                    <a:pt x="406" y="0"/>
                    <a:pt x="406" y="0"/>
                  </a:cubicBezTo>
                  <a:cubicBezTo>
                    <a:pt x="404" y="0"/>
                    <a:pt x="402" y="0"/>
                    <a:pt x="401" y="0"/>
                  </a:cubicBezTo>
                  <a:cubicBezTo>
                    <a:pt x="400" y="0"/>
                    <a:pt x="400" y="0"/>
                    <a:pt x="400" y="0"/>
                  </a:cubicBezTo>
                  <a:lnTo>
                    <a:pt x="399" y="0"/>
                  </a:lnTo>
                  <a:cubicBezTo>
                    <a:pt x="398" y="0"/>
                    <a:pt x="396" y="0"/>
                    <a:pt x="395" y="0"/>
                  </a:cubicBezTo>
                  <a:cubicBezTo>
                    <a:pt x="394" y="0"/>
                    <a:pt x="394" y="1"/>
                    <a:pt x="393" y="1"/>
                  </a:cubicBezTo>
                  <a:cubicBezTo>
                    <a:pt x="392" y="1"/>
                    <a:pt x="390" y="1"/>
                    <a:pt x="389" y="1"/>
                  </a:cubicBezTo>
                  <a:lnTo>
                    <a:pt x="388" y="2"/>
                  </a:lnTo>
                  <a:cubicBezTo>
                    <a:pt x="386" y="2"/>
                    <a:pt x="385" y="3"/>
                    <a:pt x="384" y="3"/>
                  </a:cubicBezTo>
                  <a:cubicBezTo>
                    <a:pt x="383" y="3"/>
                    <a:pt x="383" y="3"/>
                    <a:pt x="382" y="4"/>
                  </a:cubicBezTo>
                  <a:cubicBezTo>
                    <a:pt x="381" y="4"/>
                    <a:pt x="379" y="5"/>
                    <a:pt x="378" y="5"/>
                  </a:cubicBezTo>
                  <a:cubicBezTo>
                    <a:pt x="378" y="6"/>
                    <a:pt x="377" y="6"/>
                    <a:pt x="377" y="6"/>
                  </a:cubicBezTo>
                  <a:cubicBezTo>
                    <a:pt x="375" y="7"/>
                    <a:pt x="374" y="8"/>
                    <a:pt x="372" y="9"/>
                  </a:cubicBezTo>
                  <a:lnTo>
                    <a:pt x="372" y="9"/>
                  </a:lnTo>
                  <a:lnTo>
                    <a:pt x="371" y="9"/>
                  </a:lnTo>
                  <a:cubicBezTo>
                    <a:pt x="370" y="10"/>
                    <a:pt x="369" y="11"/>
                    <a:pt x="368" y="12"/>
                  </a:cubicBezTo>
                  <a:cubicBezTo>
                    <a:pt x="367" y="13"/>
                    <a:pt x="367" y="13"/>
                    <a:pt x="366" y="14"/>
                  </a:cubicBezTo>
                  <a:cubicBezTo>
                    <a:pt x="366" y="14"/>
                    <a:pt x="365" y="15"/>
                    <a:pt x="364" y="16"/>
                  </a:cubicBezTo>
                  <a:cubicBezTo>
                    <a:pt x="363" y="17"/>
                    <a:pt x="363" y="17"/>
                    <a:pt x="362" y="18"/>
                  </a:cubicBezTo>
                  <a:cubicBezTo>
                    <a:pt x="361" y="19"/>
                    <a:pt x="361" y="20"/>
                    <a:pt x="360" y="21"/>
                  </a:cubicBezTo>
                  <a:cubicBezTo>
                    <a:pt x="359" y="21"/>
                    <a:pt x="359" y="22"/>
                    <a:pt x="359" y="22"/>
                  </a:cubicBezTo>
                  <a:cubicBezTo>
                    <a:pt x="358" y="23"/>
                    <a:pt x="357" y="25"/>
                    <a:pt x="356" y="27"/>
                  </a:cubicBezTo>
                  <a:lnTo>
                    <a:pt x="356" y="28"/>
                  </a:lnTo>
                  <a:cubicBezTo>
                    <a:pt x="355" y="29"/>
                    <a:pt x="354" y="30"/>
                    <a:pt x="354" y="32"/>
                  </a:cubicBezTo>
                  <a:cubicBezTo>
                    <a:pt x="354" y="32"/>
                    <a:pt x="354" y="33"/>
                    <a:pt x="353" y="33"/>
                  </a:cubicBezTo>
                  <a:cubicBezTo>
                    <a:pt x="353" y="34"/>
                    <a:pt x="353" y="36"/>
                    <a:pt x="352" y="37"/>
                  </a:cubicBezTo>
                  <a:cubicBezTo>
                    <a:pt x="352" y="38"/>
                    <a:pt x="352" y="38"/>
                    <a:pt x="352" y="39"/>
                  </a:cubicBezTo>
                  <a:cubicBezTo>
                    <a:pt x="351" y="40"/>
                    <a:pt x="351" y="42"/>
                    <a:pt x="351" y="43"/>
                  </a:cubicBezTo>
                  <a:lnTo>
                    <a:pt x="351" y="44"/>
                  </a:lnTo>
                  <a:cubicBezTo>
                    <a:pt x="351" y="46"/>
                    <a:pt x="350" y="48"/>
                    <a:pt x="350" y="50"/>
                  </a:cubicBezTo>
                  <a:lnTo>
                    <a:pt x="350" y="673"/>
                  </a:lnTo>
                  <a:cubicBezTo>
                    <a:pt x="304" y="692"/>
                    <a:pt x="260" y="715"/>
                    <a:pt x="220" y="742"/>
                  </a:cubicBezTo>
                  <a:cubicBezTo>
                    <a:pt x="78" y="836"/>
                    <a:pt x="0" y="965"/>
                    <a:pt x="0" y="1102"/>
                  </a:cubicBezTo>
                  <a:cubicBezTo>
                    <a:pt x="0" y="1240"/>
                    <a:pt x="78" y="1368"/>
                    <a:pt x="220" y="1463"/>
                  </a:cubicBezTo>
                  <a:cubicBezTo>
                    <a:pt x="356" y="1553"/>
                    <a:pt x="536" y="1603"/>
                    <a:pt x="726" y="1603"/>
                  </a:cubicBezTo>
                  <a:cubicBezTo>
                    <a:pt x="826" y="1603"/>
                    <a:pt x="923" y="1590"/>
                    <a:pt x="1014" y="1563"/>
                  </a:cubicBezTo>
                  <a:cubicBezTo>
                    <a:pt x="1203" y="1507"/>
                    <a:pt x="1402" y="1507"/>
                    <a:pt x="1590" y="1563"/>
                  </a:cubicBezTo>
                  <a:cubicBezTo>
                    <a:pt x="1617" y="1571"/>
                    <a:pt x="1645" y="1555"/>
                    <a:pt x="1652" y="1529"/>
                  </a:cubicBezTo>
                  <a:cubicBezTo>
                    <a:pt x="1660" y="1502"/>
                    <a:pt x="1645" y="1474"/>
                    <a:pt x="1619" y="1467"/>
                  </a:cubicBezTo>
                  <a:cubicBezTo>
                    <a:pt x="1412" y="1405"/>
                    <a:pt x="1193" y="1405"/>
                    <a:pt x="986" y="1467"/>
                  </a:cubicBezTo>
                  <a:cubicBezTo>
                    <a:pt x="904" y="1491"/>
                    <a:pt x="817" y="1503"/>
                    <a:pt x="726" y="1503"/>
                  </a:cubicBezTo>
                  <a:cubicBezTo>
                    <a:pt x="555" y="1503"/>
                    <a:pt x="395" y="1459"/>
                    <a:pt x="276" y="1379"/>
                  </a:cubicBezTo>
                  <a:cubicBezTo>
                    <a:pt x="162" y="1304"/>
                    <a:pt x="100" y="1205"/>
                    <a:pt x="100" y="1102"/>
                  </a:cubicBezTo>
                  <a:cubicBezTo>
                    <a:pt x="100" y="999"/>
                    <a:pt x="162" y="901"/>
                    <a:pt x="276" y="825"/>
                  </a:cubicBezTo>
                  <a:cubicBezTo>
                    <a:pt x="299" y="809"/>
                    <a:pt x="324" y="795"/>
                    <a:pt x="350" y="783"/>
                  </a:cubicBezTo>
                  <a:lnTo>
                    <a:pt x="350" y="1102"/>
                  </a:lnTo>
                  <a:cubicBezTo>
                    <a:pt x="350" y="1215"/>
                    <a:pt x="471" y="1303"/>
                    <a:pt x="626" y="1303"/>
                  </a:cubicBezTo>
                  <a:cubicBezTo>
                    <a:pt x="757" y="1303"/>
                    <a:pt x="863" y="1240"/>
                    <a:pt x="893" y="1152"/>
                  </a:cubicBezTo>
                  <a:lnTo>
                    <a:pt x="902" y="1152"/>
                  </a:lnTo>
                  <a:cubicBezTo>
                    <a:pt x="929" y="1152"/>
                    <a:pt x="952" y="1130"/>
                    <a:pt x="952" y="1102"/>
                  </a:cubicBezTo>
                  <a:cubicBezTo>
                    <a:pt x="952" y="1075"/>
                    <a:pt x="929" y="1052"/>
                    <a:pt x="902" y="1052"/>
                  </a:cubicBezTo>
                  <a:lnTo>
                    <a:pt x="893" y="1052"/>
                  </a:lnTo>
                  <a:cubicBezTo>
                    <a:pt x="863" y="965"/>
                    <a:pt x="757" y="902"/>
                    <a:pt x="626" y="902"/>
                  </a:cubicBezTo>
                  <a:cubicBezTo>
                    <a:pt x="559" y="902"/>
                    <a:pt x="498" y="919"/>
                    <a:pt x="451" y="947"/>
                  </a:cubicBezTo>
                  <a:lnTo>
                    <a:pt x="451" y="743"/>
                  </a:lnTo>
                  <a:cubicBezTo>
                    <a:pt x="535" y="716"/>
                    <a:pt x="629" y="701"/>
                    <a:pt x="726" y="701"/>
                  </a:cubicBezTo>
                  <a:cubicBezTo>
                    <a:pt x="817" y="701"/>
                    <a:pt x="904" y="714"/>
                    <a:pt x="986" y="738"/>
                  </a:cubicBezTo>
                  <a:cubicBezTo>
                    <a:pt x="1193" y="799"/>
                    <a:pt x="1412" y="799"/>
                    <a:pt x="1619" y="738"/>
                  </a:cubicBezTo>
                  <a:cubicBezTo>
                    <a:pt x="1700" y="714"/>
                    <a:pt x="1788" y="701"/>
                    <a:pt x="1878" y="701"/>
                  </a:cubicBezTo>
                  <a:cubicBezTo>
                    <a:pt x="2049" y="701"/>
                    <a:pt x="2209" y="745"/>
                    <a:pt x="2329" y="825"/>
                  </a:cubicBezTo>
                  <a:cubicBezTo>
                    <a:pt x="2442" y="901"/>
                    <a:pt x="2505" y="999"/>
                    <a:pt x="2505" y="1102"/>
                  </a:cubicBezTo>
                  <a:cubicBezTo>
                    <a:pt x="2505" y="1205"/>
                    <a:pt x="2442" y="1304"/>
                    <a:pt x="2329" y="1379"/>
                  </a:cubicBezTo>
                  <a:cubicBezTo>
                    <a:pt x="2209" y="1459"/>
                    <a:pt x="2049" y="1503"/>
                    <a:pt x="1878" y="1503"/>
                  </a:cubicBezTo>
                  <a:cubicBezTo>
                    <a:pt x="1851" y="1503"/>
                    <a:pt x="1828" y="1526"/>
                    <a:pt x="1828" y="1553"/>
                  </a:cubicBezTo>
                  <a:cubicBezTo>
                    <a:pt x="1828" y="1581"/>
                    <a:pt x="1851" y="1603"/>
                    <a:pt x="1878" y="1603"/>
                  </a:cubicBezTo>
                  <a:cubicBezTo>
                    <a:pt x="2069" y="1603"/>
                    <a:pt x="2249" y="1553"/>
                    <a:pt x="2385" y="1463"/>
                  </a:cubicBezTo>
                  <a:cubicBezTo>
                    <a:pt x="2527" y="1368"/>
                    <a:pt x="2605" y="1240"/>
                    <a:pt x="2605" y="1102"/>
                  </a:cubicBezTo>
                  <a:cubicBezTo>
                    <a:pt x="2605" y="965"/>
                    <a:pt x="2527" y="836"/>
                    <a:pt x="2385" y="74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1305;p48">
              <a:extLst>
                <a:ext uri="{FF2B5EF4-FFF2-40B4-BE49-F238E27FC236}">
                  <a16:creationId xmlns:a16="http://schemas.microsoft.com/office/drawing/2014/main" id="{CB075DC1-08FE-69A3-89E0-62E36D6C70DA}"/>
                </a:ext>
              </a:extLst>
            </p:cNvPr>
            <p:cNvSpPr/>
            <p:nvPr/>
          </p:nvSpPr>
          <p:spPr>
            <a:xfrm>
              <a:off x="8216524" y="2027653"/>
              <a:ext cx="22699" cy="22699"/>
            </a:xfrm>
            <a:custGeom>
              <a:avLst/>
              <a:gdLst/>
              <a:ahLst/>
              <a:cxnLst/>
              <a:rect l="l" t="t" r="r" b="b"/>
              <a:pathLst>
                <a:path w="100" h="100" extrusionOk="0">
                  <a:moveTo>
                    <a:pt x="99" y="40"/>
                  </a:moveTo>
                  <a:cubicBezTo>
                    <a:pt x="99" y="37"/>
                    <a:pt x="98" y="34"/>
                    <a:pt x="96" y="31"/>
                  </a:cubicBezTo>
                  <a:cubicBezTo>
                    <a:pt x="95" y="28"/>
                    <a:pt x="94" y="25"/>
                    <a:pt x="92" y="22"/>
                  </a:cubicBezTo>
                  <a:cubicBezTo>
                    <a:pt x="90" y="20"/>
                    <a:pt x="88" y="17"/>
                    <a:pt x="85" y="15"/>
                  </a:cubicBezTo>
                  <a:cubicBezTo>
                    <a:pt x="83" y="12"/>
                    <a:pt x="81" y="10"/>
                    <a:pt x="78" y="8"/>
                  </a:cubicBezTo>
                  <a:cubicBezTo>
                    <a:pt x="75" y="7"/>
                    <a:pt x="72" y="5"/>
                    <a:pt x="69" y="4"/>
                  </a:cubicBezTo>
                  <a:cubicBezTo>
                    <a:pt x="66" y="3"/>
                    <a:pt x="63" y="2"/>
                    <a:pt x="60" y="1"/>
                  </a:cubicBezTo>
                  <a:cubicBezTo>
                    <a:pt x="53" y="0"/>
                    <a:pt x="47" y="0"/>
                    <a:pt x="40" y="1"/>
                  </a:cubicBezTo>
                  <a:cubicBezTo>
                    <a:pt x="37" y="2"/>
                    <a:pt x="34" y="3"/>
                    <a:pt x="31" y="4"/>
                  </a:cubicBezTo>
                  <a:cubicBezTo>
                    <a:pt x="28" y="5"/>
                    <a:pt x="25" y="7"/>
                    <a:pt x="22" y="8"/>
                  </a:cubicBezTo>
                  <a:cubicBezTo>
                    <a:pt x="19" y="10"/>
                    <a:pt x="17" y="12"/>
                    <a:pt x="15" y="15"/>
                  </a:cubicBezTo>
                  <a:cubicBezTo>
                    <a:pt x="12" y="17"/>
                    <a:pt x="10" y="20"/>
                    <a:pt x="8" y="22"/>
                  </a:cubicBezTo>
                  <a:cubicBezTo>
                    <a:pt x="7" y="25"/>
                    <a:pt x="5" y="28"/>
                    <a:pt x="4" y="31"/>
                  </a:cubicBezTo>
                  <a:cubicBezTo>
                    <a:pt x="3" y="34"/>
                    <a:pt x="2" y="37"/>
                    <a:pt x="1" y="40"/>
                  </a:cubicBezTo>
                  <a:cubicBezTo>
                    <a:pt x="0" y="44"/>
                    <a:pt x="0" y="47"/>
                    <a:pt x="0" y="50"/>
                  </a:cubicBezTo>
                  <a:cubicBezTo>
                    <a:pt x="0" y="53"/>
                    <a:pt x="0" y="57"/>
                    <a:pt x="1" y="60"/>
                  </a:cubicBezTo>
                  <a:cubicBezTo>
                    <a:pt x="2" y="63"/>
                    <a:pt x="3" y="66"/>
                    <a:pt x="4" y="69"/>
                  </a:cubicBezTo>
                  <a:cubicBezTo>
                    <a:pt x="5" y="72"/>
                    <a:pt x="7" y="75"/>
                    <a:pt x="8" y="78"/>
                  </a:cubicBezTo>
                  <a:cubicBezTo>
                    <a:pt x="10" y="81"/>
                    <a:pt x="12" y="83"/>
                    <a:pt x="15" y="86"/>
                  </a:cubicBezTo>
                  <a:cubicBezTo>
                    <a:pt x="17" y="88"/>
                    <a:pt x="19" y="90"/>
                    <a:pt x="22" y="92"/>
                  </a:cubicBezTo>
                  <a:cubicBezTo>
                    <a:pt x="25" y="94"/>
                    <a:pt x="28" y="95"/>
                    <a:pt x="31" y="96"/>
                  </a:cubicBezTo>
                  <a:cubicBezTo>
                    <a:pt x="34" y="98"/>
                    <a:pt x="37" y="99"/>
                    <a:pt x="40" y="99"/>
                  </a:cubicBezTo>
                  <a:cubicBezTo>
                    <a:pt x="44" y="100"/>
                    <a:pt x="47" y="100"/>
                    <a:pt x="50" y="100"/>
                  </a:cubicBezTo>
                  <a:cubicBezTo>
                    <a:pt x="53" y="100"/>
                    <a:pt x="57" y="100"/>
                    <a:pt x="60" y="99"/>
                  </a:cubicBezTo>
                  <a:cubicBezTo>
                    <a:pt x="63" y="99"/>
                    <a:pt x="66" y="98"/>
                    <a:pt x="69" y="96"/>
                  </a:cubicBezTo>
                  <a:cubicBezTo>
                    <a:pt x="72" y="95"/>
                    <a:pt x="75" y="94"/>
                    <a:pt x="78" y="92"/>
                  </a:cubicBezTo>
                  <a:cubicBezTo>
                    <a:pt x="81" y="90"/>
                    <a:pt x="83" y="88"/>
                    <a:pt x="85" y="86"/>
                  </a:cubicBezTo>
                  <a:cubicBezTo>
                    <a:pt x="88" y="83"/>
                    <a:pt x="90" y="81"/>
                    <a:pt x="92" y="78"/>
                  </a:cubicBezTo>
                  <a:cubicBezTo>
                    <a:pt x="94" y="75"/>
                    <a:pt x="95" y="72"/>
                    <a:pt x="96" y="69"/>
                  </a:cubicBezTo>
                  <a:cubicBezTo>
                    <a:pt x="98" y="66"/>
                    <a:pt x="99" y="63"/>
                    <a:pt x="99" y="60"/>
                  </a:cubicBezTo>
                  <a:cubicBezTo>
                    <a:pt x="100" y="57"/>
                    <a:pt x="100" y="53"/>
                    <a:pt x="100" y="50"/>
                  </a:cubicBezTo>
                  <a:cubicBezTo>
                    <a:pt x="100" y="47"/>
                    <a:pt x="100" y="44"/>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1306;p48">
              <a:extLst>
                <a:ext uri="{FF2B5EF4-FFF2-40B4-BE49-F238E27FC236}">
                  <a16:creationId xmlns:a16="http://schemas.microsoft.com/office/drawing/2014/main" id="{07AC8E03-F8BC-718F-1CDA-328D3B3F1B62}"/>
                </a:ext>
              </a:extLst>
            </p:cNvPr>
            <p:cNvSpPr/>
            <p:nvPr/>
          </p:nvSpPr>
          <p:spPr>
            <a:xfrm>
              <a:off x="8298924" y="1904622"/>
              <a:ext cx="68099" cy="68325"/>
            </a:xfrm>
            <a:custGeom>
              <a:avLst/>
              <a:gdLst/>
              <a:ahLst/>
              <a:cxnLst/>
              <a:rect l="l" t="t" r="r" b="b"/>
              <a:pathLst>
                <a:path w="300" h="301" extrusionOk="0">
                  <a:moveTo>
                    <a:pt x="150" y="200"/>
                  </a:moveTo>
                  <a:cubicBezTo>
                    <a:pt x="123" y="200"/>
                    <a:pt x="100" y="178"/>
                    <a:pt x="100" y="151"/>
                  </a:cubicBezTo>
                  <a:lnTo>
                    <a:pt x="100" y="150"/>
                  </a:lnTo>
                  <a:lnTo>
                    <a:pt x="100" y="150"/>
                  </a:lnTo>
                  <a:cubicBezTo>
                    <a:pt x="100" y="122"/>
                    <a:pt x="123" y="100"/>
                    <a:pt x="150" y="100"/>
                  </a:cubicBezTo>
                  <a:cubicBezTo>
                    <a:pt x="178" y="100"/>
                    <a:pt x="200" y="123"/>
                    <a:pt x="200" y="150"/>
                  </a:cubicBezTo>
                  <a:cubicBezTo>
                    <a:pt x="200" y="178"/>
                    <a:pt x="178" y="200"/>
                    <a:pt x="150" y="200"/>
                  </a:cubicBezTo>
                  <a:moveTo>
                    <a:pt x="150" y="0"/>
                  </a:moveTo>
                  <a:cubicBezTo>
                    <a:pt x="67" y="0"/>
                    <a:pt x="0" y="67"/>
                    <a:pt x="0" y="150"/>
                  </a:cubicBezTo>
                  <a:cubicBezTo>
                    <a:pt x="0" y="233"/>
                    <a:pt x="67" y="301"/>
                    <a:pt x="150" y="301"/>
                  </a:cubicBezTo>
                  <a:cubicBezTo>
                    <a:pt x="233" y="301"/>
                    <a:pt x="300" y="233"/>
                    <a:pt x="300" y="150"/>
                  </a:cubicBezTo>
                  <a:cubicBezTo>
                    <a:pt x="300" y="67"/>
                    <a:pt x="233" y="0"/>
                    <a:pt x="150"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1307;p48">
              <a:extLst>
                <a:ext uri="{FF2B5EF4-FFF2-40B4-BE49-F238E27FC236}">
                  <a16:creationId xmlns:a16="http://schemas.microsoft.com/office/drawing/2014/main" id="{B883C942-2F59-3F88-F1ED-6D386879A497}"/>
                </a:ext>
              </a:extLst>
            </p:cNvPr>
            <p:cNvSpPr/>
            <p:nvPr/>
          </p:nvSpPr>
          <p:spPr>
            <a:xfrm>
              <a:off x="8185199" y="1927321"/>
              <a:ext cx="34049" cy="22699"/>
            </a:xfrm>
            <a:custGeom>
              <a:avLst/>
              <a:gdLst/>
              <a:ahLst/>
              <a:cxnLst/>
              <a:rect l="l" t="t" r="r" b="b"/>
              <a:pathLst>
                <a:path w="150" h="100" extrusionOk="0">
                  <a:moveTo>
                    <a:pt x="100" y="0"/>
                  </a:moveTo>
                  <a:lnTo>
                    <a:pt x="50" y="0"/>
                  </a:lnTo>
                  <a:cubicBezTo>
                    <a:pt x="22" y="0"/>
                    <a:pt x="0" y="23"/>
                    <a:pt x="0" y="50"/>
                  </a:cubicBezTo>
                  <a:cubicBezTo>
                    <a:pt x="0" y="78"/>
                    <a:pt x="22" y="100"/>
                    <a:pt x="50" y="100"/>
                  </a:cubicBezTo>
                  <a:lnTo>
                    <a:pt x="100" y="100"/>
                  </a:lnTo>
                  <a:cubicBezTo>
                    <a:pt x="128" y="100"/>
                    <a:pt x="150" y="78"/>
                    <a:pt x="150" y="50"/>
                  </a:cubicBezTo>
                  <a:cubicBezTo>
                    <a:pt x="150" y="23"/>
                    <a:pt x="128" y="0"/>
                    <a:pt x="100"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308;p48">
              <a:extLst>
                <a:ext uri="{FF2B5EF4-FFF2-40B4-BE49-F238E27FC236}">
                  <a16:creationId xmlns:a16="http://schemas.microsoft.com/office/drawing/2014/main" id="{B39DCEBF-FF51-4B6A-7EF8-66749F5780B4}"/>
                </a:ext>
              </a:extLst>
            </p:cNvPr>
            <p:cNvSpPr/>
            <p:nvPr/>
          </p:nvSpPr>
          <p:spPr>
            <a:xfrm>
              <a:off x="8128223" y="1927321"/>
              <a:ext cx="34276" cy="22699"/>
            </a:xfrm>
            <a:custGeom>
              <a:avLst/>
              <a:gdLst/>
              <a:ahLst/>
              <a:cxnLst/>
              <a:rect l="l" t="t" r="r" b="b"/>
              <a:pathLst>
                <a:path w="151" h="100" extrusionOk="0">
                  <a:moveTo>
                    <a:pt x="101" y="0"/>
                  </a:moveTo>
                  <a:lnTo>
                    <a:pt x="50" y="0"/>
                  </a:lnTo>
                  <a:cubicBezTo>
                    <a:pt x="23" y="0"/>
                    <a:pt x="0" y="23"/>
                    <a:pt x="0" y="50"/>
                  </a:cubicBezTo>
                  <a:cubicBezTo>
                    <a:pt x="0" y="78"/>
                    <a:pt x="23" y="100"/>
                    <a:pt x="50" y="100"/>
                  </a:cubicBezTo>
                  <a:lnTo>
                    <a:pt x="101" y="100"/>
                  </a:lnTo>
                  <a:cubicBezTo>
                    <a:pt x="128" y="100"/>
                    <a:pt x="151" y="78"/>
                    <a:pt x="151" y="50"/>
                  </a:cubicBezTo>
                  <a:cubicBezTo>
                    <a:pt x="151" y="23"/>
                    <a:pt x="128" y="0"/>
                    <a:pt x="101"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1309;p48">
              <a:extLst>
                <a:ext uri="{FF2B5EF4-FFF2-40B4-BE49-F238E27FC236}">
                  <a16:creationId xmlns:a16="http://schemas.microsoft.com/office/drawing/2014/main" id="{103B0C2F-C56F-59C9-23D1-D66EE6DF6248}"/>
                </a:ext>
              </a:extLst>
            </p:cNvPr>
            <p:cNvSpPr/>
            <p:nvPr/>
          </p:nvSpPr>
          <p:spPr>
            <a:xfrm>
              <a:off x="8241948" y="1927321"/>
              <a:ext cx="34276" cy="22699"/>
            </a:xfrm>
            <a:custGeom>
              <a:avLst/>
              <a:gdLst/>
              <a:ahLst/>
              <a:cxnLst/>
              <a:rect l="l" t="t" r="r" b="b"/>
              <a:pathLst>
                <a:path w="151" h="100" extrusionOk="0">
                  <a:moveTo>
                    <a:pt x="101" y="0"/>
                  </a:moveTo>
                  <a:lnTo>
                    <a:pt x="51" y="0"/>
                  </a:lnTo>
                  <a:cubicBezTo>
                    <a:pt x="23" y="0"/>
                    <a:pt x="0" y="23"/>
                    <a:pt x="0" y="50"/>
                  </a:cubicBezTo>
                  <a:cubicBezTo>
                    <a:pt x="0" y="78"/>
                    <a:pt x="23" y="100"/>
                    <a:pt x="51" y="100"/>
                  </a:cubicBezTo>
                  <a:lnTo>
                    <a:pt x="101" y="100"/>
                  </a:lnTo>
                  <a:cubicBezTo>
                    <a:pt x="128" y="100"/>
                    <a:pt x="151" y="78"/>
                    <a:pt x="151" y="50"/>
                  </a:cubicBezTo>
                  <a:cubicBezTo>
                    <a:pt x="151" y="23"/>
                    <a:pt x="128" y="0"/>
                    <a:pt x="101"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1310;p48">
              <a:extLst>
                <a:ext uri="{FF2B5EF4-FFF2-40B4-BE49-F238E27FC236}">
                  <a16:creationId xmlns:a16="http://schemas.microsoft.com/office/drawing/2014/main" id="{E711F0DB-46AD-1137-B0AD-016B698D7B39}"/>
                </a:ext>
              </a:extLst>
            </p:cNvPr>
            <p:cNvSpPr/>
            <p:nvPr/>
          </p:nvSpPr>
          <p:spPr>
            <a:xfrm>
              <a:off x="8071474" y="1927321"/>
              <a:ext cx="34049" cy="22699"/>
            </a:xfrm>
            <a:custGeom>
              <a:avLst/>
              <a:gdLst/>
              <a:ahLst/>
              <a:cxnLst/>
              <a:rect l="l" t="t" r="r" b="b"/>
              <a:pathLst>
                <a:path w="150" h="100" extrusionOk="0">
                  <a:moveTo>
                    <a:pt x="100" y="0"/>
                  </a:moveTo>
                  <a:lnTo>
                    <a:pt x="50" y="0"/>
                  </a:lnTo>
                  <a:cubicBezTo>
                    <a:pt x="22" y="0"/>
                    <a:pt x="0" y="23"/>
                    <a:pt x="0" y="50"/>
                  </a:cubicBezTo>
                  <a:cubicBezTo>
                    <a:pt x="0" y="78"/>
                    <a:pt x="22" y="100"/>
                    <a:pt x="50" y="100"/>
                  </a:cubicBezTo>
                  <a:lnTo>
                    <a:pt x="100" y="100"/>
                  </a:lnTo>
                  <a:cubicBezTo>
                    <a:pt x="128" y="100"/>
                    <a:pt x="150" y="78"/>
                    <a:pt x="150" y="50"/>
                  </a:cubicBezTo>
                  <a:cubicBezTo>
                    <a:pt x="150" y="23"/>
                    <a:pt x="128" y="0"/>
                    <a:pt x="100"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20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Shape 422"/>
        <p:cNvGrpSpPr/>
        <p:nvPr/>
      </p:nvGrpSpPr>
      <p:grpSpPr>
        <a:xfrm>
          <a:off x="0" y="0"/>
          <a:ext cx="0" cy="0"/>
          <a:chOff x="0" y="0"/>
          <a:chExt cx="0" cy="0"/>
        </a:xfrm>
      </p:grpSpPr>
      <p:grpSp>
        <p:nvGrpSpPr>
          <p:cNvPr id="494" name="Group 493">
            <a:extLst>
              <a:ext uri="{FF2B5EF4-FFF2-40B4-BE49-F238E27FC236}">
                <a16:creationId xmlns:a16="http://schemas.microsoft.com/office/drawing/2014/main" id="{32BF8FF1-9D5F-1AF9-67FC-DB986E4117E8}"/>
              </a:ext>
            </a:extLst>
          </p:cNvPr>
          <p:cNvGrpSpPr/>
          <p:nvPr/>
        </p:nvGrpSpPr>
        <p:grpSpPr>
          <a:xfrm>
            <a:off x="-1095352" y="-1323"/>
            <a:ext cx="11706201" cy="5143500"/>
            <a:chOff x="-1095351" y="-1323"/>
            <a:chExt cx="4729935" cy="5143500"/>
          </a:xfrm>
        </p:grpSpPr>
        <p:sp>
          <p:nvSpPr>
            <p:cNvPr id="461" name="Rectangle: Rounded Corners 460">
              <a:extLst>
                <a:ext uri="{FF2B5EF4-FFF2-40B4-BE49-F238E27FC236}">
                  <a16:creationId xmlns:a16="http://schemas.microsoft.com/office/drawing/2014/main" id="{BF85BEF0-4BE5-DC63-9E22-C0075C5E1D7F}"/>
                </a:ext>
              </a:extLst>
            </p:cNvPr>
            <p:cNvSpPr/>
            <p:nvPr/>
          </p:nvSpPr>
          <p:spPr>
            <a:xfrm>
              <a:off x="-1095351" y="-1323"/>
              <a:ext cx="4442460" cy="5143500"/>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Rounded Corners 471">
              <a:extLst>
                <a:ext uri="{FF2B5EF4-FFF2-40B4-BE49-F238E27FC236}">
                  <a16:creationId xmlns:a16="http://schemas.microsoft.com/office/drawing/2014/main" id="{797A2E36-E5F2-960C-2D8B-A74ADBE08245}"/>
                </a:ext>
              </a:extLst>
            </p:cNvPr>
            <p:cNvSpPr/>
            <p:nvPr/>
          </p:nvSpPr>
          <p:spPr>
            <a:xfrm>
              <a:off x="3095649" y="4010431"/>
              <a:ext cx="538935" cy="47041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5" name="Group 474">
            <a:extLst>
              <a:ext uri="{FF2B5EF4-FFF2-40B4-BE49-F238E27FC236}">
                <a16:creationId xmlns:a16="http://schemas.microsoft.com/office/drawing/2014/main" id="{EF1DEE2E-0837-B9B7-F13C-503974A4B5BC}"/>
              </a:ext>
            </a:extLst>
          </p:cNvPr>
          <p:cNvGrpSpPr/>
          <p:nvPr/>
        </p:nvGrpSpPr>
        <p:grpSpPr>
          <a:xfrm>
            <a:off x="-1545710" y="-1323"/>
            <a:ext cx="4666780" cy="5143500"/>
            <a:chOff x="-3152140" y="10160"/>
            <a:chExt cx="4666780" cy="5143500"/>
          </a:xfrm>
        </p:grpSpPr>
        <p:sp>
          <p:nvSpPr>
            <p:cNvPr id="462" name="Rectangle: Rounded Corners 461">
              <a:extLst>
                <a:ext uri="{FF2B5EF4-FFF2-40B4-BE49-F238E27FC236}">
                  <a16:creationId xmlns:a16="http://schemas.microsoft.com/office/drawing/2014/main" id="{2BB96698-3E1B-A771-31C9-5B4A3A728F4D}"/>
                </a:ext>
              </a:extLst>
            </p:cNvPr>
            <p:cNvSpPr/>
            <p:nvPr/>
          </p:nvSpPr>
          <p:spPr>
            <a:xfrm>
              <a:off x="-3152140" y="10160"/>
              <a:ext cx="4442460" cy="51435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Rounded Corners 472">
              <a:extLst>
                <a:ext uri="{FF2B5EF4-FFF2-40B4-BE49-F238E27FC236}">
                  <a16:creationId xmlns:a16="http://schemas.microsoft.com/office/drawing/2014/main" id="{51A4E522-ECB9-6F17-19EC-4CD437726E22}"/>
                </a:ext>
              </a:extLst>
            </p:cNvPr>
            <p:cNvSpPr/>
            <p:nvPr/>
          </p:nvSpPr>
          <p:spPr>
            <a:xfrm>
              <a:off x="975705" y="4315839"/>
              <a:ext cx="538935" cy="47041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graph showing the growth of a company&#10;&#10;Description automatically generated">
            <a:extLst>
              <a:ext uri="{FF2B5EF4-FFF2-40B4-BE49-F238E27FC236}">
                <a16:creationId xmlns:a16="http://schemas.microsoft.com/office/drawing/2014/main" id="{141B5AB4-FB2D-5A21-4C58-0EE0B43BB944}"/>
              </a:ext>
            </a:extLst>
          </p:cNvPr>
          <p:cNvPicPr>
            <a:picLocks noChangeAspect="1"/>
          </p:cNvPicPr>
          <p:nvPr/>
        </p:nvPicPr>
        <p:blipFill>
          <a:blip r:embed="rId3">
            <a:alphaModFix amt="81000"/>
            <a:extLst>
              <a:ext uri="{BEBA8EAE-BF5A-486C-A8C5-ECC9F3942E4B}">
                <a14:imgProps xmlns:a14="http://schemas.microsoft.com/office/drawing/2010/main">
                  <a14:imgLayer r:embed="rId4">
                    <a14:imgEffect>
                      <a14:colorTemperature colorTemp="7380"/>
                    </a14:imgEffect>
                  </a14:imgLayer>
                </a14:imgProps>
              </a:ext>
            </a:extLst>
          </a:blip>
          <a:stretch>
            <a:fillRect/>
          </a:stretch>
        </p:blipFill>
        <p:spPr>
          <a:xfrm>
            <a:off x="3203403" y="1077652"/>
            <a:ext cx="5542652" cy="3914775"/>
          </a:xfrm>
          <a:prstGeom prst="rect">
            <a:avLst/>
          </a:prstGeom>
          <a:ln w="19050">
            <a:solidFill>
              <a:schemeClr val="bg2">
                <a:lumMod val="75000"/>
              </a:schemeClr>
            </a:solid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C3F4240C-118B-BD1D-201D-1D1C86BADC4C}"/>
              </a:ext>
            </a:extLst>
          </p:cNvPr>
          <p:cNvSpPr txBox="1"/>
          <p:nvPr/>
        </p:nvSpPr>
        <p:spPr>
          <a:xfrm>
            <a:off x="3310237" y="0"/>
            <a:ext cx="5357369" cy="1015663"/>
          </a:xfrm>
          <a:prstGeom prst="rect">
            <a:avLst/>
          </a:prstGeom>
          <a:noFill/>
        </p:spPr>
        <p:txBody>
          <a:bodyPr wrap="square" rtlCol="0">
            <a:spAutoFit/>
          </a:bodyPr>
          <a:lstStyle/>
          <a:p>
            <a:pPr algn="ctr"/>
            <a:r>
              <a:rPr lang="en-US" sz="3000" dirty="0">
                <a:solidFill>
                  <a:schemeClr val="bg2">
                    <a:lumMod val="75000"/>
                  </a:schemeClr>
                </a:solidFill>
                <a:latin typeface="Verdana Pro Black" panose="020B0A04030504040204" pitchFamily="34" charset="0"/>
              </a:rPr>
              <a:t>THE PROS ARE NOT ALWAYS </a:t>
            </a:r>
            <a:r>
              <a:rPr lang="en-US" sz="3000" u="sng" dirty="0">
                <a:solidFill>
                  <a:schemeClr val="bg2">
                    <a:lumMod val="75000"/>
                  </a:schemeClr>
                </a:solidFill>
                <a:latin typeface="Verdana Pro Black" panose="020B0A04030504040204" pitchFamily="34" charset="0"/>
              </a:rPr>
              <a:t>THAT</a:t>
            </a:r>
            <a:r>
              <a:rPr lang="en-US" sz="3000" dirty="0">
                <a:solidFill>
                  <a:schemeClr val="bg2">
                    <a:lumMod val="75000"/>
                  </a:schemeClr>
                </a:solidFill>
                <a:latin typeface="Verdana Pro Black" panose="020B0A04030504040204" pitchFamily="34" charset="0"/>
              </a:rPr>
              <a:t> CLOSE</a:t>
            </a:r>
          </a:p>
        </p:txBody>
      </p:sp>
      <p:grpSp>
        <p:nvGrpSpPr>
          <p:cNvPr id="5" name="Google Shape;1260;p48">
            <a:extLst>
              <a:ext uri="{FF2B5EF4-FFF2-40B4-BE49-F238E27FC236}">
                <a16:creationId xmlns:a16="http://schemas.microsoft.com/office/drawing/2014/main" id="{912A5BC9-EB9F-47E8-25B9-0678B06BA35F}"/>
              </a:ext>
            </a:extLst>
          </p:cNvPr>
          <p:cNvGrpSpPr/>
          <p:nvPr/>
        </p:nvGrpSpPr>
        <p:grpSpPr>
          <a:xfrm>
            <a:off x="3030006" y="212170"/>
            <a:ext cx="523223" cy="591322"/>
            <a:chOff x="2334618" y="1574798"/>
            <a:chExt cx="523223" cy="591322"/>
          </a:xfrm>
        </p:grpSpPr>
        <p:sp>
          <p:nvSpPr>
            <p:cNvPr id="6" name="Google Shape;1261;p48">
              <a:extLst>
                <a:ext uri="{FF2B5EF4-FFF2-40B4-BE49-F238E27FC236}">
                  <a16:creationId xmlns:a16="http://schemas.microsoft.com/office/drawing/2014/main" id="{9264B0B9-E938-570D-68C9-51FB9096715F}"/>
                </a:ext>
              </a:extLst>
            </p:cNvPr>
            <p:cNvSpPr/>
            <p:nvPr/>
          </p:nvSpPr>
          <p:spPr>
            <a:xfrm>
              <a:off x="2436993" y="2098021"/>
              <a:ext cx="22699" cy="22699"/>
            </a:xfrm>
            <a:custGeom>
              <a:avLst/>
              <a:gdLst/>
              <a:ahLst/>
              <a:cxnLst/>
              <a:rect l="l" t="t" r="r" b="b"/>
              <a:pathLst>
                <a:path w="100" h="100" extrusionOk="0">
                  <a:moveTo>
                    <a:pt x="99" y="40"/>
                  </a:moveTo>
                  <a:cubicBezTo>
                    <a:pt x="99" y="37"/>
                    <a:pt x="98" y="34"/>
                    <a:pt x="97" y="31"/>
                  </a:cubicBezTo>
                  <a:cubicBezTo>
                    <a:pt x="95" y="28"/>
                    <a:pt x="94" y="25"/>
                    <a:pt x="92" y="22"/>
                  </a:cubicBezTo>
                  <a:cubicBezTo>
                    <a:pt x="90" y="19"/>
                    <a:pt x="88" y="17"/>
                    <a:pt x="86" y="14"/>
                  </a:cubicBezTo>
                  <a:cubicBezTo>
                    <a:pt x="76" y="5"/>
                    <a:pt x="63" y="0"/>
                    <a:pt x="50" y="0"/>
                  </a:cubicBezTo>
                  <a:cubicBezTo>
                    <a:pt x="37" y="0"/>
                    <a:pt x="24" y="5"/>
                    <a:pt x="15" y="14"/>
                  </a:cubicBezTo>
                  <a:cubicBezTo>
                    <a:pt x="13" y="17"/>
                    <a:pt x="10" y="19"/>
                    <a:pt x="9" y="22"/>
                  </a:cubicBezTo>
                  <a:cubicBezTo>
                    <a:pt x="7" y="25"/>
                    <a:pt x="5" y="28"/>
                    <a:pt x="4" y="31"/>
                  </a:cubicBezTo>
                  <a:cubicBezTo>
                    <a:pt x="3" y="34"/>
                    <a:pt x="2" y="37"/>
                    <a:pt x="1" y="40"/>
                  </a:cubicBezTo>
                  <a:cubicBezTo>
                    <a:pt x="1" y="43"/>
                    <a:pt x="0" y="47"/>
                    <a:pt x="0" y="50"/>
                  </a:cubicBezTo>
                  <a:cubicBezTo>
                    <a:pt x="0" y="63"/>
                    <a:pt x="6" y="76"/>
                    <a:pt x="15" y="85"/>
                  </a:cubicBezTo>
                  <a:cubicBezTo>
                    <a:pt x="17" y="88"/>
                    <a:pt x="20" y="90"/>
                    <a:pt x="22" y="92"/>
                  </a:cubicBezTo>
                  <a:cubicBezTo>
                    <a:pt x="25" y="93"/>
                    <a:pt x="28" y="95"/>
                    <a:pt x="31" y="96"/>
                  </a:cubicBezTo>
                  <a:cubicBezTo>
                    <a:pt x="34" y="97"/>
                    <a:pt x="37" y="98"/>
                    <a:pt x="40" y="99"/>
                  </a:cubicBezTo>
                  <a:cubicBezTo>
                    <a:pt x="44" y="100"/>
                    <a:pt x="47" y="100"/>
                    <a:pt x="50" y="100"/>
                  </a:cubicBezTo>
                  <a:cubicBezTo>
                    <a:pt x="54" y="100"/>
                    <a:pt x="57" y="100"/>
                    <a:pt x="60" y="99"/>
                  </a:cubicBezTo>
                  <a:cubicBezTo>
                    <a:pt x="63" y="98"/>
                    <a:pt x="66" y="97"/>
                    <a:pt x="69" y="96"/>
                  </a:cubicBezTo>
                  <a:cubicBezTo>
                    <a:pt x="73" y="95"/>
                    <a:pt x="75" y="93"/>
                    <a:pt x="78" y="92"/>
                  </a:cubicBezTo>
                  <a:cubicBezTo>
                    <a:pt x="81" y="90"/>
                    <a:pt x="83" y="88"/>
                    <a:pt x="86" y="85"/>
                  </a:cubicBezTo>
                  <a:cubicBezTo>
                    <a:pt x="95" y="76"/>
                    <a:pt x="100" y="63"/>
                    <a:pt x="100" y="50"/>
                  </a:cubicBezTo>
                  <a:cubicBezTo>
                    <a:pt x="100" y="47"/>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262;p48">
              <a:extLst>
                <a:ext uri="{FF2B5EF4-FFF2-40B4-BE49-F238E27FC236}">
                  <a16:creationId xmlns:a16="http://schemas.microsoft.com/office/drawing/2014/main" id="{DB3101C3-58AB-5BCC-1773-292D37F11366}"/>
                </a:ext>
              </a:extLst>
            </p:cNvPr>
            <p:cNvSpPr/>
            <p:nvPr/>
          </p:nvSpPr>
          <p:spPr>
            <a:xfrm>
              <a:off x="2334618" y="1574798"/>
              <a:ext cx="523223" cy="591322"/>
            </a:xfrm>
            <a:custGeom>
              <a:avLst/>
              <a:gdLst/>
              <a:ahLst/>
              <a:cxnLst/>
              <a:rect l="l" t="t" r="r" b="b"/>
              <a:pathLst>
                <a:path w="2305" h="2605" extrusionOk="0">
                  <a:moveTo>
                    <a:pt x="2205" y="2505"/>
                  </a:moveTo>
                  <a:lnTo>
                    <a:pt x="1904" y="2505"/>
                  </a:lnTo>
                  <a:lnTo>
                    <a:pt x="1904" y="1885"/>
                  </a:lnTo>
                  <a:lnTo>
                    <a:pt x="2004" y="1935"/>
                  </a:lnTo>
                  <a:cubicBezTo>
                    <a:pt x="2009" y="1937"/>
                    <a:pt x="2014" y="1940"/>
                    <a:pt x="2019" y="1943"/>
                  </a:cubicBezTo>
                  <a:cubicBezTo>
                    <a:pt x="2020" y="1943"/>
                    <a:pt x="2021" y="1944"/>
                    <a:pt x="2022" y="1944"/>
                  </a:cubicBezTo>
                  <a:cubicBezTo>
                    <a:pt x="2026" y="1947"/>
                    <a:pt x="2031" y="1949"/>
                    <a:pt x="2035" y="1952"/>
                  </a:cubicBezTo>
                  <a:lnTo>
                    <a:pt x="2036" y="1953"/>
                  </a:lnTo>
                  <a:cubicBezTo>
                    <a:pt x="2066" y="1972"/>
                    <a:pt x="2093" y="1995"/>
                    <a:pt x="2117" y="2022"/>
                  </a:cubicBezTo>
                  <a:cubicBezTo>
                    <a:pt x="2118" y="2024"/>
                    <a:pt x="2119" y="2025"/>
                    <a:pt x="2120" y="2026"/>
                  </a:cubicBezTo>
                  <a:cubicBezTo>
                    <a:pt x="2174" y="2090"/>
                    <a:pt x="2205" y="2172"/>
                    <a:pt x="2205" y="2259"/>
                  </a:cubicBezTo>
                  <a:lnTo>
                    <a:pt x="2205" y="2505"/>
                  </a:lnTo>
                  <a:moveTo>
                    <a:pt x="1854" y="1754"/>
                  </a:moveTo>
                  <a:lnTo>
                    <a:pt x="1805" y="1754"/>
                  </a:lnTo>
                  <a:lnTo>
                    <a:pt x="1704" y="1754"/>
                  </a:lnTo>
                  <a:lnTo>
                    <a:pt x="1704" y="1653"/>
                  </a:lnTo>
                  <a:lnTo>
                    <a:pt x="1854" y="1653"/>
                  </a:lnTo>
                  <a:cubicBezTo>
                    <a:pt x="1882" y="1653"/>
                    <a:pt x="1904" y="1631"/>
                    <a:pt x="1904" y="1603"/>
                  </a:cubicBezTo>
                  <a:cubicBezTo>
                    <a:pt x="1904" y="1576"/>
                    <a:pt x="1882" y="1553"/>
                    <a:pt x="1854" y="1553"/>
                  </a:cubicBezTo>
                  <a:lnTo>
                    <a:pt x="1704" y="1553"/>
                  </a:lnTo>
                  <a:lnTo>
                    <a:pt x="1704" y="1453"/>
                  </a:lnTo>
                  <a:lnTo>
                    <a:pt x="2105" y="1453"/>
                  </a:lnTo>
                  <a:lnTo>
                    <a:pt x="2105" y="1878"/>
                  </a:lnTo>
                  <a:cubicBezTo>
                    <a:pt x="2087" y="1866"/>
                    <a:pt x="2069" y="1855"/>
                    <a:pt x="2049" y="1845"/>
                  </a:cubicBezTo>
                  <a:lnTo>
                    <a:pt x="2049" y="1845"/>
                  </a:lnTo>
                  <a:lnTo>
                    <a:pt x="1920" y="1781"/>
                  </a:lnTo>
                  <a:cubicBezTo>
                    <a:pt x="1910" y="1776"/>
                    <a:pt x="1900" y="1771"/>
                    <a:pt x="1889" y="1768"/>
                  </a:cubicBezTo>
                  <a:cubicBezTo>
                    <a:pt x="1880" y="1759"/>
                    <a:pt x="1868" y="1754"/>
                    <a:pt x="1854" y="1754"/>
                  </a:cubicBezTo>
                  <a:moveTo>
                    <a:pt x="1804" y="2505"/>
                  </a:moveTo>
                  <a:lnTo>
                    <a:pt x="1704" y="2505"/>
                  </a:lnTo>
                  <a:lnTo>
                    <a:pt x="1704" y="1854"/>
                  </a:lnTo>
                  <a:lnTo>
                    <a:pt x="1804" y="1854"/>
                  </a:lnTo>
                  <a:lnTo>
                    <a:pt x="1804" y="2505"/>
                  </a:lnTo>
                  <a:moveTo>
                    <a:pt x="1604" y="2505"/>
                  </a:moveTo>
                  <a:lnTo>
                    <a:pt x="100" y="2505"/>
                  </a:lnTo>
                  <a:lnTo>
                    <a:pt x="100" y="2405"/>
                  </a:lnTo>
                  <a:lnTo>
                    <a:pt x="351" y="2405"/>
                  </a:lnTo>
                  <a:cubicBezTo>
                    <a:pt x="379" y="2405"/>
                    <a:pt x="401" y="2383"/>
                    <a:pt x="401" y="2355"/>
                  </a:cubicBezTo>
                  <a:cubicBezTo>
                    <a:pt x="401" y="2327"/>
                    <a:pt x="379" y="2305"/>
                    <a:pt x="351" y="2305"/>
                  </a:cubicBezTo>
                  <a:lnTo>
                    <a:pt x="100" y="2305"/>
                  </a:lnTo>
                  <a:lnTo>
                    <a:pt x="100" y="2259"/>
                  </a:lnTo>
                  <a:cubicBezTo>
                    <a:pt x="100" y="2121"/>
                    <a:pt x="177" y="1997"/>
                    <a:pt x="301" y="1935"/>
                  </a:cubicBezTo>
                  <a:lnTo>
                    <a:pt x="430" y="1870"/>
                  </a:lnTo>
                  <a:cubicBezTo>
                    <a:pt x="452" y="1859"/>
                    <a:pt x="476" y="1854"/>
                    <a:pt x="500" y="1854"/>
                  </a:cubicBezTo>
                  <a:lnTo>
                    <a:pt x="813" y="1854"/>
                  </a:lnTo>
                  <a:lnTo>
                    <a:pt x="904" y="2217"/>
                  </a:lnTo>
                  <a:cubicBezTo>
                    <a:pt x="907" y="2231"/>
                    <a:pt x="917" y="2244"/>
                    <a:pt x="931" y="2250"/>
                  </a:cubicBezTo>
                  <a:cubicBezTo>
                    <a:pt x="938" y="2253"/>
                    <a:pt x="945" y="2255"/>
                    <a:pt x="952" y="2255"/>
                  </a:cubicBezTo>
                  <a:cubicBezTo>
                    <a:pt x="960" y="2255"/>
                    <a:pt x="968" y="2253"/>
                    <a:pt x="975" y="2249"/>
                  </a:cubicBezTo>
                  <a:lnTo>
                    <a:pt x="1102" y="2185"/>
                  </a:lnTo>
                  <a:lnTo>
                    <a:pt x="1102" y="2305"/>
                  </a:lnTo>
                  <a:cubicBezTo>
                    <a:pt x="1102" y="2332"/>
                    <a:pt x="1125" y="2355"/>
                    <a:pt x="1153" y="2355"/>
                  </a:cubicBezTo>
                  <a:cubicBezTo>
                    <a:pt x="1180" y="2355"/>
                    <a:pt x="1203" y="2332"/>
                    <a:pt x="1203" y="2305"/>
                  </a:cubicBezTo>
                  <a:lnTo>
                    <a:pt x="1203" y="2185"/>
                  </a:lnTo>
                  <a:lnTo>
                    <a:pt x="1331" y="2249"/>
                  </a:lnTo>
                  <a:cubicBezTo>
                    <a:pt x="1338" y="2253"/>
                    <a:pt x="1345" y="2255"/>
                    <a:pt x="1353" y="2255"/>
                  </a:cubicBezTo>
                  <a:cubicBezTo>
                    <a:pt x="1360" y="2255"/>
                    <a:pt x="1367" y="2253"/>
                    <a:pt x="1374" y="2250"/>
                  </a:cubicBezTo>
                  <a:cubicBezTo>
                    <a:pt x="1388" y="2244"/>
                    <a:pt x="1398" y="2231"/>
                    <a:pt x="1402" y="2217"/>
                  </a:cubicBezTo>
                  <a:lnTo>
                    <a:pt x="1492" y="1854"/>
                  </a:lnTo>
                  <a:lnTo>
                    <a:pt x="1604" y="1854"/>
                  </a:lnTo>
                  <a:lnTo>
                    <a:pt x="1604" y="2505"/>
                  </a:lnTo>
                  <a:moveTo>
                    <a:pt x="1068" y="2091"/>
                  </a:moveTo>
                  <a:lnTo>
                    <a:pt x="986" y="2132"/>
                  </a:lnTo>
                  <a:lnTo>
                    <a:pt x="945" y="1967"/>
                  </a:lnTo>
                  <a:lnTo>
                    <a:pt x="1068" y="2091"/>
                  </a:lnTo>
                  <a:moveTo>
                    <a:pt x="1360" y="1970"/>
                  </a:moveTo>
                  <a:lnTo>
                    <a:pt x="1320" y="2132"/>
                  </a:lnTo>
                  <a:lnTo>
                    <a:pt x="1239" y="2091"/>
                  </a:lnTo>
                  <a:lnTo>
                    <a:pt x="1360" y="1970"/>
                  </a:lnTo>
                  <a:moveTo>
                    <a:pt x="1154" y="2032"/>
                  </a:moveTo>
                  <a:lnTo>
                    <a:pt x="908" y="1786"/>
                  </a:lnTo>
                  <a:lnTo>
                    <a:pt x="991" y="1453"/>
                  </a:lnTo>
                  <a:lnTo>
                    <a:pt x="1314" y="1453"/>
                  </a:lnTo>
                  <a:lnTo>
                    <a:pt x="1398" y="1788"/>
                  </a:lnTo>
                  <a:lnTo>
                    <a:pt x="1154" y="2032"/>
                  </a:lnTo>
                  <a:moveTo>
                    <a:pt x="702" y="1102"/>
                  </a:moveTo>
                  <a:lnTo>
                    <a:pt x="702" y="712"/>
                  </a:lnTo>
                  <a:cubicBezTo>
                    <a:pt x="815" y="732"/>
                    <a:pt x="960" y="749"/>
                    <a:pt x="1122" y="751"/>
                  </a:cubicBezTo>
                  <a:cubicBezTo>
                    <a:pt x="1123" y="751"/>
                    <a:pt x="1124" y="751"/>
                    <a:pt x="1124" y="751"/>
                  </a:cubicBezTo>
                  <a:cubicBezTo>
                    <a:pt x="1135" y="751"/>
                    <a:pt x="1146" y="752"/>
                    <a:pt x="1156" y="752"/>
                  </a:cubicBezTo>
                  <a:cubicBezTo>
                    <a:pt x="1167" y="752"/>
                    <a:pt x="1177" y="751"/>
                    <a:pt x="1188" y="751"/>
                  </a:cubicBezTo>
                  <a:cubicBezTo>
                    <a:pt x="1189" y="751"/>
                    <a:pt x="1189" y="751"/>
                    <a:pt x="1190" y="751"/>
                  </a:cubicBezTo>
                  <a:cubicBezTo>
                    <a:pt x="1351" y="749"/>
                    <a:pt x="1492" y="732"/>
                    <a:pt x="1604" y="713"/>
                  </a:cubicBezTo>
                  <a:lnTo>
                    <a:pt x="1604" y="1102"/>
                  </a:lnTo>
                  <a:cubicBezTo>
                    <a:pt x="1604" y="1240"/>
                    <a:pt x="1491" y="1353"/>
                    <a:pt x="1353" y="1353"/>
                  </a:cubicBezTo>
                  <a:lnTo>
                    <a:pt x="952" y="1353"/>
                  </a:lnTo>
                  <a:cubicBezTo>
                    <a:pt x="814" y="1353"/>
                    <a:pt x="702" y="1240"/>
                    <a:pt x="702" y="1102"/>
                  </a:cubicBezTo>
                  <a:moveTo>
                    <a:pt x="523" y="570"/>
                  </a:moveTo>
                  <a:lnTo>
                    <a:pt x="551" y="513"/>
                  </a:lnTo>
                  <a:cubicBezTo>
                    <a:pt x="572" y="471"/>
                    <a:pt x="612" y="441"/>
                    <a:pt x="659" y="434"/>
                  </a:cubicBezTo>
                  <a:lnTo>
                    <a:pt x="909" y="392"/>
                  </a:lnTo>
                  <a:cubicBezTo>
                    <a:pt x="1071" y="365"/>
                    <a:pt x="1236" y="365"/>
                    <a:pt x="1399" y="392"/>
                  </a:cubicBezTo>
                  <a:lnTo>
                    <a:pt x="1647" y="434"/>
                  </a:lnTo>
                  <a:cubicBezTo>
                    <a:pt x="1693" y="441"/>
                    <a:pt x="1733" y="471"/>
                    <a:pt x="1754" y="513"/>
                  </a:cubicBezTo>
                  <a:lnTo>
                    <a:pt x="1783" y="570"/>
                  </a:lnTo>
                  <a:cubicBezTo>
                    <a:pt x="1706" y="591"/>
                    <a:pt x="1557" y="626"/>
                    <a:pt x="1364" y="642"/>
                  </a:cubicBezTo>
                  <a:cubicBezTo>
                    <a:pt x="1363" y="642"/>
                    <a:pt x="1362" y="643"/>
                    <a:pt x="1360" y="643"/>
                  </a:cubicBezTo>
                  <a:cubicBezTo>
                    <a:pt x="1354" y="643"/>
                    <a:pt x="1347" y="644"/>
                    <a:pt x="1340" y="644"/>
                  </a:cubicBezTo>
                  <a:cubicBezTo>
                    <a:pt x="1339" y="644"/>
                    <a:pt x="1338" y="644"/>
                    <a:pt x="1338" y="644"/>
                  </a:cubicBezTo>
                  <a:cubicBezTo>
                    <a:pt x="1331" y="645"/>
                    <a:pt x="1324" y="646"/>
                    <a:pt x="1317" y="646"/>
                  </a:cubicBezTo>
                  <a:cubicBezTo>
                    <a:pt x="1314" y="646"/>
                    <a:pt x="1311" y="646"/>
                    <a:pt x="1309" y="647"/>
                  </a:cubicBezTo>
                  <a:cubicBezTo>
                    <a:pt x="1304" y="647"/>
                    <a:pt x="1299" y="647"/>
                    <a:pt x="1294" y="647"/>
                  </a:cubicBezTo>
                  <a:cubicBezTo>
                    <a:pt x="1291" y="648"/>
                    <a:pt x="1289" y="648"/>
                    <a:pt x="1286" y="648"/>
                  </a:cubicBezTo>
                  <a:cubicBezTo>
                    <a:pt x="1279" y="648"/>
                    <a:pt x="1272" y="649"/>
                    <a:pt x="1265" y="649"/>
                  </a:cubicBezTo>
                  <a:cubicBezTo>
                    <a:pt x="1263" y="649"/>
                    <a:pt x="1260" y="649"/>
                    <a:pt x="1257" y="649"/>
                  </a:cubicBezTo>
                  <a:cubicBezTo>
                    <a:pt x="1252" y="649"/>
                    <a:pt x="1247" y="650"/>
                    <a:pt x="1242" y="650"/>
                  </a:cubicBezTo>
                  <a:cubicBezTo>
                    <a:pt x="1239" y="650"/>
                    <a:pt x="1236" y="650"/>
                    <a:pt x="1234" y="650"/>
                  </a:cubicBezTo>
                  <a:cubicBezTo>
                    <a:pt x="1226" y="650"/>
                    <a:pt x="1219" y="651"/>
                    <a:pt x="1212" y="651"/>
                  </a:cubicBezTo>
                  <a:cubicBezTo>
                    <a:pt x="1210" y="651"/>
                    <a:pt x="1208" y="651"/>
                    <a:pt x="1206" y="651"/>
                  </a:cubicBezTo>
                  <a:cubicBezTo>
                    <a:pt x="1200" y="651"/>
                    <a:pt x="1194" y="651"/>
                    <a:pt x="1187" y="651"/>
                  </a:cubicBezTo>
                  <a:cubicBezTo>
                    <a:pt x="1185" y="651"/>
                    <a:pt x="1183" y="651"/>
                    <a:pt x="1181" y="651"/>
                  </a:cubicBezTo>
                  <a:cubicBezTo>
                    <a:pt x="1172" y="651"/>
                    <a:pt x="1165" y="651"/>
                    <a:pt x="1156" y="651"/>
                  </a:cubicBezTo>
                  <a:cubicBezTo>
                    <a:pt x="1148" y="651"/>
                    <a:pt x="1140" y="651"/>
                    <a:pt x="1132" y="651"/>
                  </a:cubicBezTo>
                  <a:cubicBezTo>
                    <a:pt x="1130" y="651"/>
                    <a:pt x="1128" y="651"/>
                    <a:pt x="1125" y="651"/>
                  </a:cubicBezTo>
                  <a:cubicBezTo>
                    <a:pt x="1119" y="651"/>
                    <a:pt x="1113" y="651"/>
                    <a:pt x="1107" y="651"/>
                  </a:cubicBezTo>
                  <a:cubicBezTo>
                    <a:pt x="1105" y="651"/>
                    <a:pt x="1103" y="651"/>
                    <a:pt x="1101" y="651"/>
                  </a:cubicBezTo>
                  <a:cubicBezTo>
                    <a:pt x="1093" y="650"/>
                    <a:pt x="1086" y="650"/>
                    <a:pt x="1078" y="650"/>
                  </a:cubicBezTo>
                  <a:cubicBezTo>
                    <a:pt x="1076" y="650"/>
                    <a:pt x="1073" y="650"/>
                    <a:pt x="1071" y="650"/>
                  </a:cubicBezTo>
                  <a:cubicBezTo>
                    <a:pt x="1066" y="650"/>
                    <a:pt x="1060" y="649"/>
                    <a:pt x="1055" y="649"/>
                  </a:cubicBezTo>
                  <a:cubicBezTo>
                    <a:pt x="1052" y="649"/>
                    <a:pt x="1050" y="649"/>
                    <a:pt x="1047" y="649"/>
                  </a:cubicBezTo>
                  <a:cubicBezTo>
                    <a:pt x="1040" y="649"/>
                    <a:pt x="1033" y="648"/>
                    <a:pt x="1025" y="648"/>
                  </a:cubicBezTo>
                  <a:cubicBezTo>
                    <a:pt x="1023" y="648"/>
                    <a:pt x="1021" y="648"/>
                    <a:pt x="1019" y="647"/>
                  </a:cubicBezTo>
                  <a:cubicBezTo>
                    <a:pt x="1014" y="647"/>
                    <a:pt x="1008" y="647"/>
                    <a:pt x="1003" y="646"/>
                  </a:cubicBezTo>
                  <a:cubicBezTo>
                    <a:pt x="1000" y="646"/>
                    <a:pt x="998" y="646"/>
                    <a:pt x="995" y="646"/>
                  </a:cubicBezTo>
                  <a:cubicBezTo>
                    <a:pt x="980" y="645"/>
                    <a:pt x="965" y="644"/>
                    <a:pt x="950" y="643"/>
                  </a:cubicBezTo>
                  <a:cubicBezTo>
                    <a:pt x="949" y="642"/>
                    <a:pt x="949" y="642"/>
                    <a:pt x="948" y="642"/>
                  </a:cubicBezTo>
                  <a:cubicBezTo>
                    <a:pt x="753" y="626"/>
                    <a:pt x="601" y="591"/>
                    <a:pt x="523" y="570"/>
                  </a:cubicBezTo>
                  <a:moveTo>
                    <a:pt x="1102" y="100"/>
                  </a:moveTo>
                  <a:lnTo>
                    <a:pt x="1203" y="100"/>
                  </a:lnTo>
                  <a:cubicBezTo>
                    <a:pt x="1355" y="100"/>
                    <a:pt x="1492" y="186"/>
                    <a:pt x="1559" y="317"/>
                  </a:cubicBezTo>
                  <a:lnTo>
                    <a:pt x="1416" y="294"/>
                  </a:lnTo>
                  <a:cubicBezTo>
                    <a:pt x="1379" y="287"/>
                    <a:pt x="1343" y="283"/>
                    <a:pt x="1306" y="279"/>
                  </a:cubicBezTo>
                  <a:cubicBezTo>
                    <a:pt x="1196" y="268"/>
                    <a:pt x="1085" y="269"/>
                    <a:pt x="974" y="282"/>
                  </a:cubicBezTo>
                  <a:cubicBezTo>
                    <a:pt x="964" y="283"/>
                    <a:pt x="954" y="284"/>
                    <a:pt x="944" y="286"/>
                  </a:cubicBezTo>
                  <a:cubicBezTo>
                    <a:pt x="927" y="288"/>
                    <a:pt x="909" y="291"/>
                    <a:pt x="892" y="293"/>
                  </a:cubicBezTo>
                  <a:lnTo>
                    <a:pt x="746" y="318"/>
                  </a:lnTo>
                  <a:cubicBezTo>
                    <a:pt x="814" y="186"/>
                    <a:pt x="951" y="100"/>
                    <a:pt x="1102" y="100"/>
                  </a:cubicBezTo>
                  <a:moveTo>
                    <a:pt x="1904" y="1002"/>
                  </a:moveTo>
                  <a:lnTo>
                    <a:pt x="1904" y="952"/>
                  </a:lnTo>
                  <a:lnTo>
                    <a:pt x="2093" y="952"/>
                  </a:lnTo>
                  <a:cubicBezTo>
                    <a:pt x="2099" y="952"/>
                    <a:pt x="2105" y="957"/>
                    <a:pt x="2105" y="964"/>
                  </a:cubicBezTo>
                  <a:lnTo>
                    <a:pt x="2105" y="1117"/>
                  </a:lnTo>
                  <a:cubicBezTo>
                    <a:pt x="2105" y="1122"/>
                    <a:pt x="2102" y="1125"/>
                    <a:pt x="2100" y="1126"/>
                  </a:cubicBezTo>
                  <a:cubicBezTo>
                    <a:pt x="2097" y="1128"/>
                    <a:pt x="2094" y="1129"/>
                    <a:pt x="2089" y="1128"/>
                  </a:cubicBezTo>
                  <a:lnTo>
                    <a:pt x="1904" y="1066"/>
                  </a:lnTo>
                  <a:lnTo>
                    <a:pt x="1904" y="1002"/>
                  </a:lnTo>
                  <a:moveTo>
                    <a:pt x="2205" y="1971"/>
                  </a:moveTo>
                  <a:lnTo>
                    <a:pt x="2205" y="1403"/>
                  </a:lnTo>
                  <a:cubicBezTo>
                    <a:pt x="2205" y="1375"/>
                    <a:pt x="2182" y="1353"/>
                    <a:pt x="2155" y="1353"/>
                  </a:cubicBezTo>
                  <a:lnTo>
                    <a:pt x="1904" y="1353"/>
                  </a:lnTo>
                  <a:lnTo>
                    <a:pt x="1904" y="1172"/>
                  </a:lnTo>
                  <a:lnTo>
                    <a:pt x="2058" y="1223"/>
                  </a:lnTo>
                  <a:cubicBezTo>
                    <a:pt x="2069" y="1227"/>
                    <a:pt x="2081" y="1229"/>
                    <a:pt x="2093" y="1229"/>
                  </a:cubicBezTo>
                  <a:cubicBezTo>
                    <a:pt x="2116" y="1229"/>
                    <a:pt x="2139" y="1221"/>
                    <a:pt x="2158" y="1207"/>
                  </a:cubicBezTo>
                  <a:cubicBezTo>
                    <a:pt x="2187" y="1187"/>
                    <a:pt x="2205" y="1153"/>
                    <a:pt x="2205" y="1117"/>
                  </a:cubicBezTo>
                  <a:lnTo>
                    <a:pt x="2205" y="964"/>
                  </a:lnTo>
                  <a:cubicBezTo>
                    <a:pt x="2205" y="902"/>
                    <a:pt x="2155" y="852"/>
                    <a:pt x="2093" y="852"/>
                  </a:cubicBezTo>
                  <a:lnTo>
                    <a:pt x="1854" y="852"/>
                  </a:lnTo>
                  <a:cubicBezTo>
                    <a:pt x="1826" y="852"/>
                    <a:pt x="1804" y="874"/>
                    <a:pt x="1804" y="902"/>
                  </a:cubicBezTo>
                  <a:lnTo>
                    <a:pt x="1804" y="1002"/>
                  </a:lnTo>
                  <a:lnTo>
                    <a:pt x="1804" y="1102"/>
                  </a:lnTo>
                  <a:lnTo>
                    <a:pt x="1804" y="1353"/>
                  </a:lnTo>
                  <a:lnTo>
                    <a:pt x="1654" y="1353"/>
                  </a:lnTo>
                  <a:cubicBezTo>
                    <a:pt x="1626" y="1353"/>
                    <a:pt x="1604" y="1375"/>
                    <a:pt x="1604" y="1403"/>
                  </a:cubicBezTo>
                  <a:lnTo>
                    <a:pt x="1604" y="1754"/>
                  </a:lnTo>
                  <a:lnTo>
                    <a:pt x="1492" y="1754"/>
                  </a:lnTo>
                  <a:lnTo>
                    <a:pt x="1416" y="1447"/>
                  </a:lnTo>
                  <a:cubicBezTo>
                    <a:pt x="1579" y="1418"/>
                    <a:pt x="1704" y="1274"/>
                    <a:pt x="1704" y="1102"/>
                  </a:cubicBezTo>
                  <a:lnTo>
                    <a:pt x="1704" y="693"/>
                  </a:lnTo>
                  <a:cubicBezTo>
                    <a:pt x="1805" y="671"/>
                    <a:pt x="1865" y="650"/>
                    <a:pt x="1870" y="649"/>
                  </a:cubicBezTo>
                  <a:cubicBezTo>
                    <a:pt x="1884" y="644"/>
                    <a:pt x="1895" y="634"/>
                    <a:pt x="1900" y="620"/>
                  </a:cubicBezTo>
                  <a:cubicBezTo>
                    <a:pt x="1906" y="607"/>
                    <a:pt x="1905" y="592"/>
                    <a:pt x="1899" y="579"/>
                  </a:cubicBezTo>
                  <a:lnTo>
                    <a:pt x="1843" y="468"/>
                  </a:lnTo>
                  <a:cubicBezTo>
                    <a:pt x="1810" y="402"/>
                    <a:pt x="1748" y="354"/>
                    <a:pt x="1676" y="337"/>
                  </a:cubicBezTo>
                  <a:cubicBezTo>
                    <a:pt x="1607" y="137"/>
                    <a:pt x="1417" y="0"/>
                    <a:pt x="1203" y="0"/>
                  </a:cubicBezTo>
                  <a:lnTo>
                    <a:pt x="1102" y="0"/>
                  </a:lnTo>
                  <a:cubicBezTo>
                    <a:pt x="888" y="0"/>
                    <a:pt x="698" y="137"/>
                    <a:pt x="629" y="338"/>
                  </a:cubicBezTo>
                  <a:cubicBezTo>
                    <a:pt x="557" y="354"/>
                    <a:pt x="495" y="402"/>
                    <a:pt x="462" y="468"/>
                  </a:cubicBezTo>
                  <a:lnTo>
                    <a:pt x="406" y="579"/>
                  </a:lnTo>
                  <a:cubicBezTo>
                    <a:pt x="400" y="592"/>
                    <a:pt x="399" y="607"/>
                    <a:pt x="405" y="620"/>
                  </a:cubicBezTo>
                  <a:cubicBezTo>
                    <a:pt x="410" y="634"/>
                    <a:pt x="422" y="644"/>
                    <a:pt x="435" y="649"/>
                  </a:cubicBezTo>
                  <a:cubicBezTo>
                    <a:pt x="441" y="651"/>
                    <a:pt x="501" y="670"/>
                    <a:pt x="602" y="692"/>
                  </a:cubicBezTo>
                  <a:lnTo>
                    <a:pt x="602" y="1102"/>
                  </a:lnTo>
                  <a:cubicBezTo>
                    <a:pt x="602" y="1274"/>
                    <a:pt x="726" y="1418"/>
                    <a:pt x="889" y="1447"/>
                  </a:cubicBezTo>
                  <a:lnTo>
                    <a:pt x="813" y="1754"/>
                  </a:lnTo>
                  <a:lnTo>
                    <a:pt x="500" y="1754"/>
                  </a:lnTo>
                  <a:cubicBezTo>
                    <a:pt x="460" y="1754"/>
                    <a:pt x="421" y="1763"/>
                    <a:pt x="385" y="1781"/>
                  </a:cubicBezTo>
                  <a:lnTo>
                    <a:pt x="256" y="1845"/>
                  </a:lnTo>
                  <a:cubicBezTo>
                    <a:pt x="98" y="1924"/>
                    <a:pt x="0" y="2083"/>
                    <a:pt x="0" y="2259"/>
                  </a:cubicBezTo>
                  <a:lnTo>
                    <a:pt x="0" y="2555"/>
                  </a:lnTo>
                  <a:cubicBezTo>
                    <a:pt x="0" y="2583"/>
                    <a:pt x="23" y="2605"/>
                    <a:pt x="50" y="2605"/>
                  </a:cubicBezTo>
                  <a:lnTo>
                    <a:pt x="2255" y="2605"/>
                  </a:lnTo>
                  <a:cubicBezTo>
                    <a:pt x="2283" y="2605"/>
                    <a:pt x="2305" y="2583"/>
                    <a:pt x="2305" y="2555"/>
                  </a:cubicBezTo>
                  <a:lnTo>
                    <a:pt x="2305" y="2259"/>
                  </a:lnTo>
                  <a:cubicBezTo>
                    <a:pt x="2305" y="2152"/>
                    <a:pt x="2269" y="2051"/>
                    <a:pt x="2205" y="197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extLst>
      <p:ext uri="{BB962C8B-B14F-4D97-AF65-F5344CB8AC3E}">
        <p14:creationId xmlns:p14="http://schemas.microsoft.com/office/powerpoint/2010/main" val="3230277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Shape 422"/>
        <p:cNvGrpSpPr/>
        <p:nvPr/>
      </p:nvGrpSpPr>
      <p:grpSpPr>
        <a:xfrm>
          <a:off x="0" y="0"/>
          <a:ext cx="0" cy="0"/>
          <a:chOff x="0" y="0"/>
          <a:chExt cx="0" cy="0"/>
        </a:xfrm>
      </p:grpSpPr>
      <p:grpSp>
        <p:nvGrpSpPr>
          <p:cNvPr id="494" name="Group 493">
            <a:extLst>
              <a:ext uri="{FF2B5EF4-FFF2-40B4-BE49-F238E27FC236}">
                <a16:creationId xmlns:a16="http://schemas.microsoft.com/office/drawing/2014/main" id="{32BF8FF1-9D5F-1AF9-67FC-DB986E4117E8}"/>
              </a:ext>
            </a:extLst>
          </p:cNvPr>
          <p:cNvGrpSpPr/>
          <p:nvPr/>
        </p:nvGrpSpPr>
        <p:grpSpPr>
          <a:xfrm>
            <a:off x="-1095352" y="-1323"/>
            <a:ext cx="11706201" cy="5143500"/>
            <a:chOff x="-1095351" y="-1323"/>
            <a:chExt cx="4729935" cy="5143500"/>
          </a:xfrm>
        </p:grpSpPr>
        <p:sp>
          <p:nvSpPr>
            <p:cNvPr id="461" name="Rectangle: Rounded Corners 460">
              <a:extLst>
                <a:ext uri="{FF2B5EF4-FFF2-40B4-BE49-F238E27FC236}">
                  <a16:creationId xmlns:a16="http://schemas.microsoft.com/office/drawing/2014/main" id="{BF85BEF0-4BE5-DC63-9E22-C0075C5E1D7F}"/>
                </a:ext>
              </a:extLst>
            </p:cNvPr>
            <p:cNvSpPr/>
            <p:nvPr/>
          </p:nvSpPr>
          <p:spPr>
            <a:xfrm>
              <a:off x="-1095351" y="-1323"/>
              <a:ext cx="4442460" cy="5143500"/>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Rounded Corners 471">
              <a:extLst>
                <a:ext uri="{FF2B5EF4-FFF2-40B4-BE49-F238E27FC236}">
                  <a16:creationId xmlns:a16="http://schemas.microsoft.com/office/drawing/2014/main" id="{797A2E36-E5F2-960C-2D8B-A74ADBE08245}"/>
                </a:ext>
              </a:extLst>
            </p:cNvPr>
            <p:cNvSpPr/>
            <p:nvPr/>
          </p:nvSpPr>
          <p:spPr>
            <a:xfrm>
              <a:off x="3095649" y="4010431"/>
              <a:ext cx="538935" cy="470414"/>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5" name="Group 474">
            <a:extLst>
              <a:ext uri="{FF2B5EF4-FFF2-40B4-BE49-F238E27FC236}">
                <a16:creationId xmlns:a16="http://schemas.microsoft.com/office/drawing/2014/main" id="{EF1DEE2E-0837-B9B7-F13C-503974A4B5BC}"/>
              </a:ext>
            </a:extLst>
          </p:cNvPr>
          <p:cNvGrpSpPr/>
          <p:nvPr/>
        </p:nvGrpSpPr>
        <p:grpSpPr>
          <a:xfrm>
            <a:off x="-1545710" y="-1323"/>
            <a:ext cx="12023210" cy="5143500"/>
            <a:chOff x="-3152140" y="10160"/>
            <a:chExt cx="4666780" cy="5143500"/>
          </a:xfrm>
        </p:grpSpPr>
        <p:sp>
          <p:nvSpPr>
            <p:cNvPr id="462" name="Rectangle: Rounded Corners 461">
              <a:extLst>
                <a:ext uri="{FF2B5EF4-FFF2-40B4-BE49-F238E27FC236}">
                  <a16:creationId xmlns:a16="http://schemas.microsoft.com/office/drawing/2014/main" id="{2BB96698-3E1B-A771-31C9-5B4A3A728F4D}"/>
                </a:ext>
              </a:extLst>
            </p:cNvPr>
            <p:cNvSpPr/>
            <p:nvPr/>
          </p:nvSpPr>
          <p:spPr>
            <a:xfrm>
              <a:off x="-3152140" y="10160"/>
              <a:ext cx="4442460" cy="51435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Rectangle: Rounded Corners 472">
              <a:extLst>
                <a:ext uri="{FF2B5EF4-FFF2-40B4-BE49-F238E27FC236}">
                  <a16:creationId xmlns:a16="http://schemas.microsoft.com/office/drawing/2014/main" id="{51A4E522-ECB9-6F17-19EC-4CD437726E22}"/>
                </a:ext>
              </a:extLst>
            </p:cNvPr>
            <p:cNvSpPr/>
            <p:nvPr/>
          </p:nvSpPr>
          <p:spPr>
            <a:xfrm>
              <a:off x="975705" y="4315839"/>
              <a:ext cx="538935" cy="47041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group of people playing golf&#10;&#10;Description automatically generated">
            <a:extLst>
              <a:ext uri="{FF2B5EF4-FFF2-40B4-BE49-F238E27FC236}">
                <a16:creationId xmlns:a16="http://schemas.microsoft.com/office/drawing/2014/main" id="{300036AC-47C9-D6E2-75DE-13EB5DEEF183}"/>
              </a:ext>
            </a:extLst>
          </p:cNvPr>
          <p:cNvPicPr>
            <a:picLocks noChangeAspect="1"/>
          </p:cNvPicPr>
          <p:nvPr/>
        </p:nvPicPr>
        <p:blipFill>
          <a:blip r:embed="rId3"/>
          <a:stretch>
            <a:fillRect/>
          </a:stretch>
        </p:blipFill>
        <p:spPr>
          <a:xfrm>
            <a:off x="-638628" y="-37405"/>
            <a:ext cx="4291398" cy="5215664"/>
          </a:xfrm>
          <a:prstGeom prst="rect">
            <a:avLst/>
          </a:prstGeom>
          <a:ln>
            <a:noFill/>
          </a:ln>
          <a:effectLst>
            <a:softEdge rad="112500"/>
          </a:effectLst>
        </p:spPr>
      </p:pic>
      <p:sp>
        <p:nvSpPr>
          <p:cNvPr id="9" name="TextBox 8">
            <a:extLst>
              <a:ext uri="{FF2B5EF4-FFF2-40B4-BE49-F238E27FC236}">
                <a16:creationId xmlns:a16="http://schemas.microsoft.com/office/drawing/2014/main" id="{2C78E2C8-8115-7C30-3578-566230505E21}"/>
              </a:ext>
            </a:extLst>
          </p:cNvPr>
          <p:cNvSpPr txBox="1"/>
          <p:nvPr/>
        </p:nvSpPr>
        <p:spPr>
          <a:xfrm>
            <a:off x="3727708" y="720356"/>
            <a:ext cx="5256635" cy="3416320"/>
          </a:xfrm>
          <a:prstGeom prst="rect">
            <a:avLst/>
          </a:prstGeom>
          <a:noFill/>
        </p:spPr>
        <p:txBody>
          <a:bodyPr wrap="square" rtlCol="0">
            <a:spAutoFit/>
          </a:bodyPr>
          <a:lstStyle/>
          <a:p>
            <a:r>
              <a:rPr lang="en-US" sz="1800" dirty="0">
                <a:latin typeface="Manrope" panose="020B0604020202020204" charset="0"/>
              </a:rPr>
              <a:t>PGA Tour Players have an average standard deviation of 3 ft across the distances compared. Meaning from the player that averages the furthest from the pin on approach shots is still  within 3 feet of the best player from that yardage. </a:t>
            </a:r>
          </a:p>
          <a:p>
            <a:endParaRPr lang="en-US" sz="1800" dirty="0">
              <a:latin typeface="Manrope" panose="020B0604020202020204" charset="0"/>
            </a:endParaRPr>
          </a:p>
          <a:p>
            <a:r>
              <a:rPr lang="en-US" sz="1800" dirty="0">
                <a:latin typeface="Manrope" panose="020B0604020202020204" charset="0"/>
              </a:rPr>
              <a:t>Whereas the average standard deviation of handicaps 0-25 is closer 15 feet apart. This shows an obviously bigger gap between the best amateurs and the ones that need a little more practice.</a:t>
            </a:r>
          </a:p>
        </p:txBody>
      </p:sp>
    </p:spTree>
    <p:extLst>
      <p:ext uri="{BB962C8B-B14F-4D97-AF65-F5344CB8AC3E}">
        <p14:creationId xmlns:p14="http://schemas.microsoft.com/office/powerpoint/2010/main" val="3100029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grpSp>
        <p:nvGrpSpPr>
          <p:cNvPr id="1088" name="Group 1087">
            <a:extLst>
              <a:ext uri="{FF2B5EF4-FFF2-40B4-BE49-F238E27FC236}">
                <a16:creationId xmlns:a16="http://schemas.microsoft.com/office/drawing/2014/main" id="{BDBD9A84-1E17-C3C7-1196-8F458B0E01D8}"/>
              </a:ext>
            </a:extLst>
          </p:cNvPr>
          <p:cNvGrpSpPr/>
          <p:nvPr/>
        </p:nvGrpSpPr>
        <p:grpSpPr>
          <a:xfrm>
            <a:off x="-3556208" y="3816837"/>
            <a:ext cx="6289719" cy="6084392"/>
            <a:chOff x="459290" y="-330736"/>
            <a:chExt cx="6289719" cy="6084392"/>
          </a:xfrm>
        </p:grpSpPr>
        <p:grpSp>
          <p:nvGrpSpPr>
            <p:cNvPr id="30" name="Group 29">
              <a:extLst>
                <a:ext uri="{FF2B5EF4-FFF2-40B4-BE49-F238E27FC236}">
                  <a16:creationId xmlns:a16="http://schemas.microsoft.com/office/drawing/2014/main" id="{DDC04593-6548-4888-10C3-A0579CD86212}"/>
                </a:ext>
              </a:extLst>
            </p:cNvPr>
            <p:cNvGrpSpPr/>
            <p:nvPr/>
          </p:nvGrpSpPr>
          <p:grpSpPr>
            <a:xfrm>
              <a:off x="459290" y="-330736"/>
              <a:ext cx="6289719" cy="6084392"/>
              <a:chOff x="-1521766" y="1442765"/>
              <a:chExt cx="6164125" cy="5866678"/>
            </a:xfrm>
          </p:grpSpPr>
          <p:sp>
            <p:nvSpPr>
              <p:cNvPr id="21" name="Flowchart: Connector 20">
                <a:extLst>
                  <a:ext uri="{FF2B5EF4-FFF2-40B4-BE49-F238E27FC236}">
                    <a16:creationId xmlns:a16="http://schemas.microsoft.com/office/drawing/2014/main" id="{EBB2F375-CB5C-9C5B-4BCB-9F17AC7B438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478;p48">
                <a:extLst>
                  <a:ext uri="{FF2B5EF4-FFF2-40B4-BE49-F238E27FC236}">
                    <a16:creationId xmlns:a16="http://schemas.microsoft.com/office/drawing/2014/main" id="{8E253375-5219-9FBF-8C9B-D8CF3961909E}"/>
                  </a:ext>
                </a:extLst>
              </p:cNvPr>
              <p:cNvGrpSpPr/>
              <p:nvPr/>
            </p:nvGrpSpPr>
            <p:grpSpPr>
              <a:xfrm rot="20701184">
                <a:off x="-1521766" y="1442765"/>
                <a:ext cx="6164125" cy="5866678"/>
                <a:chOff x="7832676" y="3962109"/>
                <a:chExt cx="591322" cy="591549"/>
              </a:xfrm>
            </p:grpSpPr>
            <p:sp>
              <p:nvSpPr>
                <p:cNvPr id="23" name="Google Shape;1479;p48">
                  <a:extLst>
                    <a:ext uri="{FF2B5EF4-FFF2-40B4-BE49-F238E27FC236}">
                      <a16:creationId xmlns:a16="http://schemas.microsoft.com/office/drawing/2014/main" id="{2476D0E6-FBF1-8050-AE45-8846CCCFFC2C}"/>
                    </a:ext>
                  </a:extLst>
                </p:cNvPr>
                <p:cNvSpPr/>
                <p:nvPr/>
              </p:nvSpPr>
              <p:spPr>
                <a:xfrm>
                  <a:off x="7832676" y="39621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24" name="Google Shape;1480;p48">
                  <a:extLst>
                    <a:ext uri="{FF2B5EF4-FFF2-40B4-BE49-F238E27FC236}">
                      <a16:creationId xmlns:a16="http://schemas.microsoft.com/office/drawing/2014/main" id="{51AB8BE6-6381-18A7-E3D7-7C0835DA399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481;p48">
                  <a:extLst>
                    <a:ext uri="{FF2B5EF4-FFF2-40B4-BE49-F238E27FC236}">
                      <a16:creationId xmlns:a16="http://schemas.microsoft.com/office/drawing/2014/main" id="{4DFE60D0-4B48-BD50-C785-8EAE6C708CFC}"/>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82;p48">
                  <a:extLst>
                    <a:ext uri="{FF2B5EF4-FFF2-40B4-BE49-F238E27FC236}">
                      <a16:creationId xmlns:a16="http://schemas.microsoft.com/office/drawing/2014/main" id="{C87B804A-B6AA-FA9A-F9F4-0DC72462DCCD}"/>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483;p48">
                  <a:extLst>
                    <a:ext uri="{FF2B5EF4-FFF2-40B4-BE49-F238E27FC236}">
                      <a16:creationId xmlns:a16="http://schemas.microsoft.com/office/drawing/2014/main" id="{B141AADF-86B2-1E11-4391-28DB51280422}"/>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84;p48">
                  <a:extLst>
                    <a:ext uri="{FF2B5EF4-FFF2-40B4-BE49-F238E27FC236}">
                      <a16:creationId xmlns:a16="http://schemas.microsoft.com/office/drawing/2014/main" id="{B48431FB-C120-8611-C6AD-410D12BD035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85;p48">
                  <a:extLst>
                    <a:ext uri="{FF2B5EF4-FFF2-40B4-BE49-F238E27FC236}">
                      <a16:creationId xmlns:a16="http://schemas.microsoft.com/office/drawing/2014/main" id="{26EB338B-B61E-E7A6-FA4B-AFAAC56F0824}"/>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3" name="TextBox 62">
              <a:extLst>
                <a:ext uri="{FF2B5EF4-FFF2-40B4-BE49-F238E27FC236}">
                  <a16:creationId xmlns:a16="http://schemas.microsoft.com/office/drawing/2014/main" id="{ED2E3C81-D1FB-31C3-FE2C-0C797D398891}"/>
                </a:ext>
              </a:extLst>
            </p:cNvPr>
            <p:cNvSpPr txBox="1"/>
            <p:nvPr/>
          </p:nvSpPr>
          <p:spPr>
            <a:xfrm rot="17632576">
              <a:off x="1718308" y="2109513"/>
              <a:ext cx="4497226" cy="1169551"/>
            </a:xfrm>
            <a:prstGeom prst="rect">
              <a:avLst/>
            </a:prstGeom>
            <a:noFill/>
          </p:spPr>
          <p:txBody>
            <a:bodyPr wrap="square" rtlCol="0">
              <a:spAutoFit/>
            </a:bodyPr>
            <a:lstStyle/>
            <a:p>
              <a:pPr algn="ctr"/>
              <a:r>
                <a:rPr lang="en-US" b="1" dirty="0">
                  <a:latin typeface="Manrope" panose="020B0604020202020204" charset="0"/>
                </a:rPr>
                <a:t>The PGA Tour pros play incredibly harder courses than the average amateur. </a:t>
              </a:r>
            </a:p>
            <a:p>
              <a:pPr algn="ctr"/>
              <a:endParaRPr lang="en-US" b="1" dirty="0">
                <a:latin typeface="Manrope" panose="020B0604020202020204" charset="0"/>
              </a:endParaRPr>
            </a:p>
            <a:p>
              <a:pPr algn="ctr"/>
              <a:r>
                <a:rPr lang="en-US" b="1" dirty="0">
                  <a:latin typeface="Manrope" panose="020B0604020202020204" charset="0"/>
                </a:rPr>
                <a:t>Amateurs should not try to compare stats with what the pros do in their rounds.</a:t>
              </a:r>
            </a:p>
          </p:txBody>
        </p:sp>
      </p:grpSp>
      <p:grpSp>
        <p:nvGrpSpPr>
          <p:cNvPr id="1092" name="Group 1091">
            <a:extLst>
              <a:ext uri="{FF2B5EF4-FFF2-40B4-BE49-F238E27FC236}">
                <a16:creationId xmlns:a16="http://schemas.microsoft.com/office/drawing/2014/main" id="{AAD02EF5-449A-0C32-435F-DF3F0E7A694B}"/>
              </a:ext>
            </a:extLst>
          </p:cNvPr>
          <p:cNvGrpSpPr/>
          <p:nvPr/>
        </p:nvGrpSpPr>
        <p:grpSpPr>
          <a:xfrm>
            <a:off x="-3878572" y="4330110"/>
            <a:ext cx="6289719" cy="6084392"/>
            <a:chOff x="3060901" y="6129659"/>
            <a:chExt cx="6289719" cy="6084392"/>
          </a:xfrm>
        </p:grpSpPr>
        <p:grpSp>
          <p:nvGrpSpPr>
            <p:cNvPr id="41" name="Group 40">
              <a:extLst>
                <a:ext uri="{FF2B5EF4-FFF2-40B4-BE49-F238E27FC236}">
                  <a16:creationId xmlns:a16="http://schemas.microsoft.com/office/drawing/2014/main" id="{6A84A90D-FBC4-3929-D557-296D1A4AE9E2}"/>
                </a:ext>
              </a:extLst>
            </p:cNvPr>
            <p:cNvGrpSpPr/>
            <p:nvPr/>
          </p:nvGrpSpPr>
          <p:grpSpPr>
            <a:xfrm>
              <a:off x="3060901" y="6129659"/>
              <a:ext cx="6289719" cy="6084392"/>
              <a:chOff x="-1521778" y="1442717"/>
              <a:chExt cx="6164125" cy="5866678"/>
            </a:xfrm>
          </p:grpSpPr>
          <p:sp>
            <p:nvSpPr>
              <p:cNvPr id="42" name="Flowchart: Connector 41">
                <a:extLst>
                  <a:ext uri="{FF2B5EF4-FFF2-40B4-BE49-F238E27FC236}">
                    <a16:creationId xmlns:a16="http://schemas.microsoft.com/office/drawing/2014/main" id="{13FAD02E-7859-A240-2396-D11D789CACE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oogle Shape;1478;p48">
                <a:extLst>
                  <a:ext uri="{FF2B5EF4-FFF2-40B4-BE49-F238E27FC236}">
                    <a16:creationId xmlns:a16="http://schemas.microsoft.com/office/drawing/2014/main" id="{99EF351C-6E63-0BE4-4D46-01614DC6AE07}"/>
                  </a:ext>
                </a:extLst>
              </p:cNvPr>
              <p:cNvGrpSpPr/>
              <p:nvPr/>
            </p:nvGrpSpPr>
            <p:grpSpPr>
              <a:xfrm rot="20701184">
                <a:off x="-1521778" y="1442717"/>
                <a:ext cx="6164125" cy="5866678"/>
                <a:chOff x="7832676" y="3962104"/>
                <a:chExt cx="591322" cy="591549"/>
              </a:xfrm>
            </p:grpSpPr>
            <p:sp>
              <p:nvSpPr>
                <p:cNvPr id="44" name="Google Shape;1479;p48">
                  <a:extLst>
                    <a:ext uri="{FF2B5EF4-FFF2-40B4-BE49-F238E27FC236}">
                      <a16:creationId xmlns:a16="http://schemas.microsoft.com/office/drawing/2014/main" id="{5142428C-BBB0-DBF7-AED4-78AED1504566}"/>
                    </a:ext>
                  </a:extLst>
                </p:cNvPr>
                <p:cNvSpPr/>
                <p:nvPr/>
              </p:nvSpPr>
              <p:spPr>
                <a:xfrm>
                  <a:off x="7832676"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5" name="Google Shape;1480;p48">
                  <a:extLst>
                    <a:ext uri="{FF2B5EF4-FFF2-40B4-BE49-F238E27FC236}">
                      <a16:creationId xmlns:a16="http://schemas.microsoft.com/office/drawing/2014/main" id="{C6341EF6-2BC0-6562-C0B7-2FAE4FD9CB07}"/>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81;p48">
                  <a:extLst>
                    <a:ext uri="{FF2B5EF4-FFF2-40B4-BE49-F238E27FC236}">
                      <a16:creationId xmlns:a16="http://schemas.microsoft.com/office/drawing/2014/main" id="{1AA43F27-329D-4DC8-5196-F57845DFAADB}"/>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482;p48">
                  <a:extLst>
                    <a:ext uri="{FF2B5EF4-FFF2-40B4-BE49-F238E27FC236}">
                      <a16:creationId xmlns:a16="http://schemas.microsoft.com/office/drawing/2014/main" id="{97BDF755-6339-D2F8-CD09-A28167CD0C2E}"/>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83;p48">
                  <a:extLst>
                    <a:ext uri="{FF2B5EF4-FFF2-40B4-BE49-F238E27FC236}">
                      <a16:creationId xmlns:a16="http://schemas.microsoft.com/office/drawing/2014/main" id="{666AB75F-2D25-2EFE-EF7C-4EF940A6CEC1}"/>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84;p48">
                  <a:extLst>
                    <a:ext uri="{FF2B5EF4-FFF2-40B4-BE49-F238E27FC236}">
                      <a16:creationId xmlns:a16="http://schemas.microsoft.com/office/drawing/2014/main" id="{2D07568C-67C3-1859-DA08-3247F9E6E4BC}"/>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85;p48">
                  <a:extLst>
                    <a:ext uri="{FF2B5EF4-FFF2-40B4-BE49-F238E27FC236}">
                      <a16:creationId xmlns:a16="http://schemas.microsoft.com/office/drawing/2014/main" id="{291541EA-E51D-5657-6FD6-A011B812866B}"/>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89" name="TextBox 1088">
              <a:extLst>
                <a:ext uri="{FF2B5EF4-FFF2-40B4-BE49-F238E27FC236}">
                  <a16:creationId xmlns:a16="http://schemas.microsoft.com/office/drawing/2014/main" id="{239B5569-BB6E-63CD-3F32-681458A0738F}"/>
                </a:ext>
              </a:extLst>
            </p:cNvPr>
            <p:cNvSpPr txBox="1"/>
            <p:nvPr/>
          </p:nvSpPr>
          <p:spPr>
            <a:xfrm rot="6537046">
              <a:off x="4148502" y="8406193"/>
              <a:ext cx="4647038" cy="1384995"/>
            </a:xfrm>
            <a:prstGeom prst="rect">
              <a:avLst/>
            </a:prstGeom>
            <a:noFill/>
          </p:spPr>
          <p:txBody>
            <a:bodyPr wrap="square" rtlCol="0">
              <a:spAutoFit/>
            </a:bodyPr>
            <a:lstStyle/>
            <a:p>
              <a:pPr algn="ctr"/>
              <a:r>
                <a:rPr lang="en-US" b="1" dirty="0">
                  <a:latin typeface="Manrope" panose="020B0604020202020204" charset="0"/>
                </a:rPr>
                <a:t>Amateur golfers will rarely, if ever, be able to hit the golf ball as far and as consistent as pro golfers. </a:t>
              </a:r>
            </a:p>
            <a:p>
              <a:pPr algn="ctr"/>
              <a:endParaRPr lang="en-US" b="1" dirty="0">
                <a:latin typeface="Manrope" panose="020B0604020202020204" charset="0"/>
              </a:endParaRPr>
            </a:p>
            <a:p>
              <a:pPr algn="ctr"/>
              <a:r>
                <a:rPr lang="en-US" b="1" dirty="0">
                  <a:latin typeface="Manrope" panose="020B0604020202020204" charset="0"/>
                </a:rPr>
                <a:t>However, if the amateurs would focus on improving their putting, they would see great improvements on their 18-hole scores. </a:t>
              </a:r>
            </a:p>
          </p:txBody>
        </p:sp>
      </p:grpSp>
      <p:grpSp>
        <p:nvGrpSpPr>
          <p:cNvPr id="1091" name="Group 1090">
            <a:extLst>
              <a:ext uri="{FF2B5EF4-FFF2-40B4-BE49-F238E27FC236}">
                <a16:creationId xmlns:a16="http://schemas.microsoft.com/office/drawing/2014/main" id="{AAD216E6-EBD8-3BC5-9EBB-6918A2B607D7}"/>
              </a:ext>
            </a:extLst>
          </p:cNvPr>
          <p:cNvGrpSpPr/>
          <p:nvPr/>
        </p:nvGrpSpPr>
        <p:grpSpPr>
          <a:xfrm>
            <a:off x="-4285184" y="4745700"/>
            <a:ext cx="6289719" cy="6084392"/>
            <a:chOff x="-4220319" y="4028556"/>
            <a:chExt cx="6289719" cy="6084392"/>
          </a:xfrm>
        </p:grpSpPr>
        <p:grpSp>
          <p:nvGrpSpPr>
            <p:cNvPr id="51" name="Group 50">
              <a:extLst>
                <a:ext uri="{FF2B5EF4-FFF2-40B4-BE49-F238E27FC236}">
                  <a16:creationId xmlns:a16="http://schemas.microsoft.com/office/drawing/2014/main" id="{559D9E62-D879-1D25-A4F8-5FA0811DD1AB}"/>
                </a:ext>
              </a:extLst>
            </p:cNvPr>
            <p:cNvGrpSpPr/>
            <p:nvPr/>
          </p:nvGrpSpPr>
          <p:grpSpPr>
            <a:xfrm>
              <a:off x="-4220319" y="4028556"/>
              <a:ext cx="6289719" cy="6084392"/>
              <a:chOff x="-1519288" y="1442626"/>
              <a:chExt cx="6164125" cy="5866678"/>
            </a:xfrm>
          </p:grpSpPr>
          <p:sp>
            <p:nvSpPr>
              <p:cNvPr id="52" name="Flowchart: Connector 51">
                <a:extLst>
                  <a:ext uri="{FF2B5EF4-FFF2-40B4-BE49-F238E27FC236}">
                    <a16:creationId xmlns:a16="http://schemas.microsoft.com/office/drawing/2014/main" id="{260313D5-C629-DADB-2CDE-A9497EF63A79}"/>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1478;p48">
                <a:extLst>
                  <a:ext uri="{FF2B5EF4-FFF2-40B4-BE49-F238E27FC236}">
                    <a16:creationId xmlns:a16="http://schemas.microsoft.com/office/drawing/2014/main" id="{13836D67-74ED-7138-58B5-485A80509983}"/>
                  </a:ext>
                </a:extLst>
              </p:cNvPr>
              <p:cNvGrpSpPr/>
              <p:nvPr/>
            </p:nvGrpSpPr>
            <p:grpSpPr>
              <a:xfrm rot="20701184">
                <a:off x="-1519288" y="1442626"/>
                <a:ext cx="6164125" cy="5866678"/>
                <a:chOff x="7832909" y="3962160"/>
                <a:chExt cx="591322" cy="591549"/>
              </a:xfrm>
            </p:grpSpPr>
            <p:sp>
              <p:nvSpPr>
                <p:cNvPr id="54" name="Google Shape;1479;p48">
                  <a:extLst>
                    <a:ext uri="{FF2B5EF4-FFF2-40B4-BE49-F238E27FC236}">
                      <a16:creationId xmlns:a16="http://schemas.microsoft.com/office/drawing/2014/main" id="{AB89F28E-9EC3-D872-B348-42B2F667DF87}"/>
                    </a:ext>
                  </a:extLst>
                </p:cNvPr>
                <p:cNvSpPr/>
                <p:nvPr/>
              </p:nvSpPr>
              <p:spPr>
                <a:xfrm>
                  <a:off x="7832909" y="3962160"/>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55" name="Google Shape;1480;p48">
                  <a:extLst>
                    <a:ext uri="{FF2B5EF4-FFF2-40B4-BE49-F238E27FC236}">
                      <a16:creationId xmlns:a16="http://schemas.microsoft.com/office/drawing/2014/main" id="{509F9BE9-68BD-9E61-F3EF-20166A9F9B84}"/>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81;p48">
                  <a:extLst>
                    <a:ext uri="{FF2B5EF4-FFF2-40B4-BE49-F238E27FC236}">
                      <a16:creationId xmlns:a16="http://schemas.microsoft.com/office/drawing/2014/main" id="{6828FDCF-D024-0339-D3DA-0DDABD364E6E}"/>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82;p48">
                  <a:extLst>
                    <a:ext uri="{FF2B5EF4-FFF2-40B4-BE49-F238E27FC236}">
                      <a16:creationId xmlns:a16="http://schemas.microsoft.com/office/drawing/2014/main" id="{280242AA-B91C-2143-2394-586E75733AF6}"/>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483;p48">
                  <a:extLst>
                    <a:ext uri="{FF2B5EF4-FFF2-40B4-BE49-F238E27FC236}">
                      <a16:creationId xmlns:a16="http://schemas.microsoft.com/office/drawing/2014/main" id="{CBE7E8E1-E7A2-8EF1-D4FB-8BC76AFEAA96}"/>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84;p48">
                  <a:extLst>
                    <a:ext uri="{FF2B5EF4-FFF2-40B4-BE49-F238E27FC236}">
                      <a16:creationId xmlns:a16="http://schemas.microsoft.com/office/drawing/2014/main" id="{553E1A0F-2A3D-9A01-FD15-4FE1EF9907BF}"/>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85;p48">
                  <a:extLst>
                    <a:ext uri="{FF2B5EF4-FFF2-40B4-BE49-F238E27FC236}">
                      <a16:creationId xmlns:a16="http://schemas.microsoft.com/office/drawing/2014/main" id="{83870A9E-AE02-0F3D-F0ED-378AC942FB28}"/>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90" name="TextBox 1089">
              <a:extLst>
                <a:ext uri="{FF2B5EF4-FFF2-40B4-BE49-F238E27FC236}">
                  <a16:creationId xmlns:a16="http://schemas.microsoft.com/office/drawing/2014/main" id="{FF2774D9-A05A-2B82-96F5-D2E3014478B9}"/>
                </a:ext>
              </a:extLst>
            </p:cNvPr>
            <p:cNvSpPr txBox="1"/>
            <p:nvPr/>
          </p:nvSpPr>
          <p:spPr>
            <a:xfrm rot="17421168">
              <a:off x="-2770517" y="6478970"/>
              <a:ext cx="4171863" cy="1815882"/>
            </a:xfrm>
            <a:prstGeom prst="rect">
              <a:avLst/>
            </a:prstGeom>
            <a:noFill/>
          </p:spPr>
          <p:txBody>
            <a:bodyPr wrap="square" rtlCol="0">
              <a:spAutoFit/>
            </a:bodyPr>
            <a:lstStyle/>
            <a:p>
              <a:pPr algn="ctr"/>
              <a:r>
                <a:rPr lang="en-US" b="1" dirty="0">
                  <a:latin typeface="Manrope" panose="020B0604020202020204" charset="0"/>
                </a:rPr>
                <a:t>The amateurs should not be disappointed their shots are not always inches away from the hole. They would benefit from knowing they hit some tour level shots in their round. </a:t>
              </a:r>
            </a:p>
            <a:p>
              <a:pPr algn="ctr"/>
              <a:endParaRPr lang="en-US" b="1" dirty="0">
                <a:latin typeface="Manrope" panose="020B0604020202020204" charset="0"/>
              </a:endParaRPr>
            </a:p>
            <a:p>
              <a:pPr algn="ctr"/>
              <a:r>
                <a:rPr lang="en-US" b="1" dirty="0">
                  <a:latin typeface="Manrope" panose="020B0604020202020204" charset="0"/>
                </a:rPr>
                <a:t>This would lead to less frustration on the course and be able to have more fun on their weekend rounds of golf!</a:t>
              </a:r>
            </a:p>
          </p:txBody>
        </p:sp>
      </p:grpSp>
    </p:spTree>
    <p:extLst>
      <p:ext uri="{BB962C8B-B14F-4D97-AF65-F5344CB8AC3E}">
        <p14:creationId xmlns:p14="http://schemas.microsoft.com/office/powerpoint/2010/main" val="749715553"/>
      </p:ext>
    </p:extLst>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grpSp>
        <p:nvGrpSpPr>
          <p:cNvPr id="1088" name="Group 1087">
            <a:extLst>
              <a:ext uri="{FF2B5EF4-FFF2-40B4-BE49-F238E27FC236}">
                <a16:creationId xmlns:a16="http://schemas.microsoft.com/office/drawing/2014/main" id="{BDBD9A84-1E17-C3C7-1196-8F458B0E01D8}"/>
              </a:ext>
            </a:extLst>
          </p:cNvPr>
          <p:cNvGrpSpPr/>
          <p:nvPr/>
        </p:nvGrpSpPr>
        <p:grpSpPr>
          <a:xfrm rot="3949164">
            <a:off x="1566449" y="552662"/>
            <a:ext cx="6289719" cy="6084392"/>
            <a:chOff x="459290" y="-330736"/>
            <a:chExt cx="6289719" cy="6084392"/>
          </a:xfrm>
        </p:grpSpPr>
        <p:grpSp>
          <p:nvGrpSpPr>
            <p:cNvPr id="30" name="Group 29">
              <a:extLst>
                <a:ext uri="{FF2B5EF4-FFF2-40B4-BE49-F238E27FC236}">
                  <a16:creationId xmlns:a16="http://schemas.microsoft.com/office/drawing/2014/main" id="{DDC04593-6548-4888-10C3-A0579CD86212}"/>
                </a:ext>
              </a:extLst>
            </p:cNvPr>
            <p:cNvGrpSpPr/>
            <p:nvPr/>
          </p:nvGrpSpPr>
          <p:grpSpPr>
            <a:xfrm>
              <a:off x="459290" y="-330736"/>
              <a:ext cx="6289719" cy="6084392"/>
              <a:chOff x="-1521766" y="1442765"/>
              <a:chExt cx="6164125" cy="5866678"/>
            </a:xfrm>
          </p:grpSpPr>
          <p:sp>
            <p:nvSpPr>
              <p:cNvPr id="21" name="Flowchart: Connector 20">
                <a:extLst>
                  <a:ext uri="{FF2B5EF4-FFF2-40B4-BE49-F238E27FC236}">
                    <a16:creationId xmlns:a16="http://schemas.microsoft.com/office/drawing/2014/main" id="{EBB2F375-CB5C-9C5B-4BCB-9F17AC7B438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478;p48">
                <a:extLst>
                  <a:ext uri="{FF2B5EF4-FFF2-40B4-BE49-F238E27FC236}">
                    <a16:creationId xmlns:a16="http://schemas.microsoft.com/office/drawing/2014/main" id="{8E253375-5219-9FBF-8C9B-D8CF3961909E}"/>
                  </a:ext>
                </a:extLst>
              </p:cNvPr>
              <p:cNvGrpSpPr/>
              <p:nvPr/>
            </p:nvGrpSpPr>
            <p:grpSpPr>
              <a:xfrm rot="20701184">
                <a:off x="-1521766" y="1442765"/>
                <a:ext cx="6164125" cy="5866678"/>
                <a:chOff x="7832676" y="3962109"/>
                <a:chExt cx="591322" cy="591549"/>
              </a:xfrm>
            </p:grpSpPr>
            <p:sp>
              <p:nvSpPr>
                <p:cNvPr id="23" name="Google Shape;1479;p48">
                  <a:extLst>
                    <a:ext uri="{FF2B5EF4-FFF2-40B4-BE49-F238E27FC236}">
                      <a16:creationId xmlns:a16="http://schemas.microsoft.com/office/drawing/2014/main" id="{2476D0E6-FBF1-8050-AE45-8846CCCFFC2C}"/>
                    </a:ext>
                  </a:extLst>
                </p:cNvPr>
                <p:cNvSpPr/>
                <p:nvPr/>
              </p:nvSpPr>
              <p:spPr>
                <a:xfrm>
                  <a:off x="7832676" y="39621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24" name="Google Shape;1480;p48">
                  <a:extLst>
                    <a:ext uri="{FF2B5EF4-FFF2-40B4-BE49-F238E27FC236}">
                      <a16:creationId xmlns:a16="http://schemas.microsoft.com/office/drawing/2014/main" id="{51AB8BE6-6381-18A7-E3D7-7C0835DA399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481;p48">
                  <a:extLst>
                    <a:ext uri="{FF2B5EF4-FFF2-40B4-BE49-F238E27FC236}">
                      <a16:creationId xmlns:a16="http://schemas.microsoft.com/office/drawing/2014/main" id="{4DFE60D0-4B48-BD50-C785-8EAE6C708CFC}"/>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82;p48">
                  <a:extLst>
                    <a:ext uri="{FF2B5EF4-FFF2-40B4-BE49-F238E27FC236}">
                      <a16:creationId xmlns:a16="http://schemas.microsoft.com/office/drawing/2014/main" id="{C87B804A-B6AA-FA9A-F9F4-0DC72462DCCD}"/>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483;p48">
                  <a:extLst>
                    <a:ext uri="{FF2B5EF4-FFF2-40B4-BE49-F238E27FC236}">
                      <a16:creationId xmlns:a16="http://schemas.microsoft.com/office/drawing/2014/main" id="{B141AADF-86B2-1E11-4391-28DB51280422}"/>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84;p48">
                  <a:extLst>
                    <a:ext uri="{FF2B5EF4-FFF2-40B4-BE49-F238E27FC236}">
                      <a16:creationId xmlns:a16="http://schemas.microsoft.com/office/drawing/2014/main" id="{B48431FB-C120-8611-C6AD-410D12BD035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85;p48">
                  <a:extLst>
                    <a:ext uri="{FF2B5EF4-FFF2-40B4-BE49-F238E27FC236}">
                      <a16:creationId xmlns:a16="http://schemas.microsoft.com/office/drawing/2014/main" id="{26EB338B-B61E-E7A6-FA4B-AFAAC56F0824}"/>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3" name="TextBox 62">
              <a:extLst>
                <a:ext uri="{FF2B5EF4-FFF2-40B4-BE49-F238E27FC236}">
                  <a16:creationId xmlns:a16="http://schemas.microsoft.com/office/drawing/2014/main" id="{ED2E3C81-D1FB-31C3-FE2C-0C797D398891}"/>
                </a:ext>
              </a:extLst>
            </p:cNvPr>
            <p:cNvSpPr txBox="1"/>
            <p:nvPr/>
          </p:nvSpPr>
          <p:spPr>
            <a:xfrm rot="17632576">
              <a:off x="1718308" y="2109513"/>
              <a:ext cx="4497226" cy="1169551"/>
            </a:xfrm>
            <a:prstGeom prst="rect">
              <a:avLst/>
            </a:prstGeom>
            <a:noFill/>
          </p:spPr>
          <p:txBody>
            <a:bodyPr wrap="square" rtlCol="0">
              <a:spAutoFit/>
            </a:bodyPr>
            <a:lstStyle/>
            <a:p>
              <a:pPr algn="ctr"/>
              <a:r>
                <a:rPr lang="en-US" b="1" dirty="0">
                  <a:latin typeface="Manrope" panose="020B0604020202020204" charset="0"/>
                </a:rPr>
                <a:t>The PGA Tour pros play incredibly harder courses than the average amateur. </a:t>
              </a:r>
            </a:p>
            <a:p>
              <a:pPr algn="ctr"/>
              <a:endParaRPr lang="en-US" b="1" dirty="0">
                <a:latin typeface="Manrope" panose="020B0604020202020204" charset="0"/>
              </a:endParaRPr>
            </a:p>
            <a:p>
              <a:pPr algn="ctr"/>
              <a:r>
                <a:rPr lang="en-US" b="1" dirty="0">
                  <a:latin typeface="Manrope" panose="020B0604020202020204" charset="0"/>
                </a:rPr>
                <a:t>Amateurs should not try to compare stats with what the pros do in their rounds.</a:t>
              </a:r>
            </a:p>
          </p:txBody>
        </p:sp>
      </p:grpSp>
      <p:grpSp>
        <p:nvGrpSpPr>
          <p:cNvPr id="1092" name="Group 1091">
            <a:extLst>
              <a:ext uri="{FF2B5EF4-FFF2-40B4-BE49-F238E27FC236}">
                <a16:creationId xmlns:a16="http://schemas.microsoft.com/office/drawing/2014/main" id="{AAD02EF5-449A-0C32-435F-DF3F0E7A694B}"/>
              </a:ext>
            </a:extLst>
          </p:cNvPr>
          <p:cNvGrpSpPr/>
          <p:nvPr/>
        </p:nvGrpSpPr>
        <p:grpSpPr>
          <a:xfrm>
            <a:off x="-3878572" y="4330110"/>
            <a:ext cx="6289719" cy="6084392"/>
            <a:chOff x="3060901" y="6129659"/>
            <a:chExt cx="6289719" cy="6084392"/>
          </a:xfrm>
        </p:grpSpPr>
        <p:grpSp>
          <p:nvGrpSpPr>
            <p:cNvPr id="41" name="Group 40">
              <a:extLst>
                <a:ext uri="{FF2B5EF4-FFF2-40B4-BE49-F238E27FC236}">
                  <a16:creationId xmlns:a16="http://schemas.microsoft.com/office/drawing/2014/main" id="{6A84A90D-FBC4-3929-D557-296D1A4AE9E2}"/>
                </a:ext>
              </a:extLst>
            </p:cNvPr>
            <p:cNvGrpSpPr/>
            <p:nvPr/>
          </p:nvGrpSpPr>
          <p:grpSpPr>
            <a:xfrm>
              <a:off x="3060901" y="6129659"/>
              <a:ext cx="6289719" cy="6084392"/>
              <a:chOff x="-1521778" y="1442717"/>
              <a:chExt cx="6164125" cy="5866678"/>
            </a:xfrm>
          </p:grpSpPr>
          <p:sp>
            <p:nvSpPr>
              <p:cNvPr id="42" name="Flowchart: Connector 41">
                <a:extLst>
                  <a:ext uri="{FF2B5EF4-FFF2-40B4-BE49-F238E27FC236}">
                    <a16:creationId xmlns:a16="http://schemas.microsoft.com/office/drawing/2014/main" id="{13FAD02E-7859-A240-2396-D11D789CACE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oogle Shape;1478;p48">
                <a:extLst>
                  <a:ext uri="{FF2B5EF4-FFF2-40B4-BE49-F238E27FC236}">
                    <a16:creationId xmlns:a16="http://schemas.microsoft.com/office/drawing/2014/main" id="{99EF351C-6E63-0BE4-4D46-01614DC6AE07}"/>
                  </a:ext>
                </a:extLst>
              </p:cNvPr>
              <p:cNvGrpSpPr/>
              <p:nvPr/>
            </p:nvGrpSpPr>
            <p:grpSpPr>
              <a:xfrm rot="20701184">
                <a:off x="-1521778" y="1442717"/>
                <a:ext cx="6164125" cy="5866678"/>
                <a:chOff x="7832676" y="3962104"/>
                <a:chExt cx="591322" cy="591549"/>
              </a:xfrm>
            </p:grpSpPr>
            <p:sp>
              <p:nvSpPr>
                <p:cNvPr id="44" name="Google Shape;1479;p48">
                  <a:extLst>
                    <a:ext uri="{FF2B5EF4-FFF2-40B4-BE49-F238E27FC236}">
                      <a16:creationId xmlns:a16="http://schemas.microsoft.com/office/drawing/2014/main" id="{5142428C-BBB0-DBF7-AED4-78AED1504566}"/>
                    </a:ext>
                  </a:extLst>
                </p:cNvPr>
                <p:cNvSpPr/>
                <p:nvPr/>
              </p:nvSpPr>
              <p:spPr>
                <a:xfrm>
                  <a:off x="7832676"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5" name="Google Shape;1480;p48">
                  <a:extLst>
                    <a:ext uri="{FF2B5EF4-FFF2-40B4-BE49-F238E27FC236}">
                      <a16:creationId xmlns:a16="http://schemas.microsoft.com/office/drawing/2014/main" id="{C6341EF6-2BC0-6562-C0B7-2FAE4FD9CB07}"/>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81;p48">
                  <a:extLst>
                    <a:ext uri="{FF2B5EF4-FFF2-40B4-BE49-F238E27FC236}">
                      <a16:creationId xmlns:a16="http://schemas.microsoft.com/office/drawing/2014/main" id="{1AA43F27-329D-4DC8-5196-F57845DFAADB}"/>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482;p48">
                  <a:extLst>
                    <a:ext uri="{FF2B5EF4-FFF2-40B4-BE49-F238E27FC236}">
                      <a16:creationId xmlns:a16="http://schemas.microsoft.com/office/drawing/2014/main" id="{97BDF755-6339-D2F8-CD09-A28167CD0C2E}"/>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83;p48">
                  <a:extLst>
                    <a:ext uri="{FF2B5EF4-FFF2-40B4-BE49-F238E27FC236}">
                      <a16:creationId xmlns:a16="http://schemas.microsoft.com/office/drawing/2014/main" id="{666AB75F-2D25-2EFE-EF7C-4EF940A6CEC1}"/>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84;p48">
                  <a:extLst>
                    <a:ext uri="{FF2B5EF4-FFF2-40B4-BE49-F238E27FC236}">
                      <a16:creationId xmlns:a16="http://schemas.microsoft.com/office/drawing/2014/main" id="{2D07568C-67C3-1859-DA08-3247F9E6E4BC}"/>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85;p48">
                  <a:extLst>
                    <a:ext uri="{FF2B5EF4-FFF2-40B4-BE49-F238E27FC236}">
                      <a16:creationId xmlns:a16="http://schemas.microsoft.com/office/drawing/2014/main" id="{291541EA-E51D-5657-6FD6-A011B812866B}"/>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89" name="TextBox 1088">
              <a:extLst>
                <a:ext uri="{FF2B5EF4-FFF2-40B4-BE49-F238E27FC236}">
                  <a16:creationId xmlns:a16="http://schemas.microsoft.com/office/drawing/2014/main" id="{239B5569-BB6E-63CD-3F32-681458A0738F}"/>
                </a:ext>
              </a:extLst>
            </p:cNvPr>
            <p:cNvSpPr txBox="1"/>
            <p:nvPr/>
          </p:nvSpPr>
          <p:spPr>
            <a:xfrm rot="6537046">
              <a:off x="4148502" y="8406193"/>
              <a:ext cx="4647038" cy="1384995"/>
            </a:xfrm>
            <a:prstGeom prst="rect">
              <a:avLst/>
            </a:prstGeom>
            <a:noFill/>
          </p:spPr>
          <p:txBody>
            <a:bodyPr wrap="square" rtlCol="0">
              <a:spAutoFit/>
            </a:bodyPr>
            <a:lstStyle/>
            <a:p>
              <a:pPr algn="ctr"/>
              <a:r>
                <a:rPr lang="en-US" b="1" dirty="0">
                  <a:latin typeface="Manrope" panose="020B0604020202020204" charset="0"/>
                </a:rPr>
                <a:t>Amateur golfers will rarely, if ever, be able to hit the golf ball as far and as consistent as pro golfers. </a:t>
              </a:r>
            </a:p>
            <a:p>
              <a:pPr algn="ctr"/>
              <a:endParaRPr lang="en-US" b="1" dirty="0">
                <a:latin typeface="Manrope" panose="020B0604020202020204" charset="0"/>
              </a:endParaRPr>
            </a:p>
            <a:p>
              <a:pPr algn="ctr"/>
              <a:r>
                <a:rPr lang="en-US" b="1" dirty="0">
                  <a:latin typeface="Manrope" panose="020B0604020202020204" charset="0"/>
                </a:rPr>
                <a:t>However, if the amateurs would focus on improving their putting, they would see great improvements on their 18-hole scores. </a:t>
              </a:r>
            </a:p>
          </p:txBody>
        </p:sp>
      </p:grpSp>
      <p:grpSp>
        <p:nvGrpSpPr>
          <p:cNvPr id="1091" name="Group 1090">
            <a:extLst>
              <a:ext uri="{FF2B5EF4-FFF2-40B4-BE49-F238E27FC236}">
                <a16:creationId xmlns:a16="http://schemas.microsoft.com/office/drawing/2014/main" id="{AAD216E6-EBD8-3BC5-9EBB-6918A2B607D7}"/>
              </a:ext>
            </a:extLst>
          </p:cNvPr>
          <p:cNvGrpSpPr/>
          <p:nvPr/>
        </p:nvGrpSpPr>
        <p:grpSpPr>
          <a:xfrm>
            <a:off x="-4285184" y="4745700"/>
            <a:ext cx="6289719" cy="6084392"/>
            <a:chOff x="-4220319" y="4028556"/>
            <a:chExt cx="6289719" cy="6084392"/>
          </a:xfrm>
        </p:grpSpPr>
        <p:grpSp>
          <p:nvGrpSpPr>
            <p:cNvPr id="51" name="Group 50">
              <a:extLst>
                <a:ext uri="{FF2B5EF4-FFF2-40B4-BE49-F238E27FC236}">
                  <a16:creationId xmlns:a16="http://schemas.microsoft.com/office/drawing/2014/main" id="{559D9E62-D879-1D25-A4F8-5FA0811DD1AB}"/>
                </a:ext>
              </a:extLst>
            </p:cNvPr>
            <p:cNvGrpSpPr/>
            <p:nvPr/>
          </p:nvGrpSpPr>
          <p:grpSpPr>
            <a:xfrm>
              <a:off x="-4220319" y="4028556"/>
              <a:ext cx="6289719" cy="6084392"/>
              <a:chOff x="-1519288" y="1442626"/>
              <a:chExt cx="6164125" cy="5866678"/>
            </a:xfrm>
          </p:grpSpPr>
          <p:sp>
            <p:nvSpPr>
              <p:cNvPr id="52" name="Flowchart: Connector 51">
                <a:extLst>
                  <a:ext uri="{FF2B5EF4-FFF2-40B4-BE49-F238E27FC236}">
                    <a16:creationId xmlns:a16="http://schemas.microsoft.com/office/drawing/2014/main" id="{260313D5-C629-DADB-2CDE-A9497EF63A79}"/>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1478;p48">
                <a:extLst>
                  <a:ext uri="{FF2B5EF4-FFF2-40B4-BE49-F238E27FC236}">
                    <a16:creationId xmlns:a16="http://schemas.microsoft.com/office/drawing/2014/main" id="{13836D67-74ED-7138-58B5-485A80509983}"/>
                  </a:ext>
                </a:extLst>
              </p:cNvPr>
              <p:cNvGrpSpPr/>
              <p:nvPr/>
            </p:nvGrpSpPr>
            <p:grpSpPr>
              <a:xfrm rot="20701184">
                <a:off x="-1519288" y="1442626"/>
                <a:ext cx="6164125" cy="5866678"/>
                <a:chOff x="7832909" y="3962160"/>
                <a:chExt cx="591322" cy="591549"/>
              </a:xfrm>
            </p:grpSpPr>
            <p:sp>
              <p:nvSpPr>
                <p:cNvPr id="54" name="Google Shape;1479;p48">
                  <a:extLst>
                    <a:ext uri="{FF2B5EF4-FFF2-40B4-BE49-F238E27FC236}">
                      <a16:creationId xmlns:a16="http://schemas.microsoft.com/office/drawing/2014/main" id="{AB89F28E-9EC3-D872-B348-42B2F667DF87}"/>
                    </a:ext>
                  </a:extLst>
                </p:cNvPr>
                <p:cNvSpPr/>
                <p:nvPr/>
              </p:nvSpPr>
              <p:spPr>
                <a:xfrm>
                  <a:off x="7832909" y="3962160"/>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55" name="Google Shape;1480;p48">
                  <a:extLst>
                    <a:ext uri="{FF2B5EF4-FFF2-40B4-BE49-F238E27FC236}">
                      <a16:creationId xmlns:a16="http://schemas.microsoft.com/office/drawing/2014/main" id="{509F9BE9-68BD-9E61-F3EF-20166A9F9B84}"/>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81;p48">
                  <a:extLst>
                    <a:ext uri="{FF2B5EF4-FFF2-40B4-BE49-F238E27FC236}">
                      <a16:creationId xmlns:a16="http://schemas.microsoft.com/office/drawing/2014/main" id="{6828FDCF-D024-0339-D3DA-0DDABD364E6E}"/>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82;p48">
                  <a:extLst>
                    <a:ext uri="{FF2B5EF4-FFF2-40B4-BE49-F238E27FC236}">
                      <a16:creationId xmlns:a16="http://schemas.microsoft.com/office/drawing/2014/main" id="{280242AA-B91C-2143-2394-586E75733AF6}"/>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483;p48">
                  <a:extLst>
                    <a:ext uri="{FF2B5EF4-FFF2-40B4-BE49-F238E27FC236}">
                      <a16:creationId xmlns:a16="http://schemas.microsoft.com/office/drawing/2014/main" id="{CBE7E8E1-E7A2-8EF1-D4FB-8BC76AFEAA96}"/>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84;p48">
                  <a:extLst>
                    <a:ext uri="{FF2B5EF4-FFF2-40B4-BE49-F238E27FC236}">
                      <a16:creationId xmlns:a16="http://schemas.microsoft.com/office/drawing/2014/main" id="{553E1A0F-2A3D-9A01-FD15-4FE1EF9907BF}"/>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85;p48">
                  <a:extLst>
                    <a:ext uri="{FF2B5EF4-FFF2-40B4-BE49-F238E27FC236}">
                      <a16:creationId xmlns:a16="http://schemas.microsoft.com/office/drawing/2014/main" id="{83870A9E-AE02-0F3D-F0ED-378AC942FB28}"/>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90" name="TextBox 1089">
              <a:extLst>
                <a:ext uri="{FF2B5EF4-FFF2-40B4-BE49-F238E27FC236}">
                  <a16:creationId xmlns:a16="http://schemas.microsoft.com/office/drawing/2014/main" id="{FF2774D9-A05A-2B82-96F5-D2E3014478B9}"/>
                </a:ext>
              </a:extLst>
            </p:cNvPr>
            <p:cNvSpPr txBox="1"/>
            <p:nvPr/>
          </p:nvSpPr>
          <p:spPr>
            <a:xfrm rot="17421168">
              <a:off x="-2770517" y="6478970"/>
              <a:ext cx="4171863" cy="1815882"/>
            </a:xfrm>
            <a:prstGeom prst="rect">
              <a:avLst/>
            </a:prstGeom>
            <a:noFill/>
          </p:spPr>
          <p:txBody>
            <a:bodyPr wrap="square" rtlCol="0">
              <a:spAutoFit/>
            </a:bodyPr>
            <a:lstStyle/>
            <a:p>
              <a:pPr algn="ctr"/>
              <a:r>
                <a:rPr lang="en-US" b="1" dirty="0">
                  <a:latin typeface="Manrope" panose="020B0604020202020204" charset="0"/>
                </a:rPr>
                <a:t>The amateurs should not be disappointed their shots are not always inches away from the hole. They would benefit from knowing they hit some tour level shots in their round. </a:t>
              </a:r>
            </a:p>
            <a:p>
              <a:pPr algn="ctr"/>
              <a:endParaRPr lang="en-US" b="1" dirty="0">
                <a:latin typeface="Manrope" panose="020B0604020202020204" charset="0"/>
              </a:endParaRPr>
            </a:p>
            <a:p>
              <a:pPr algn="ctr"/>
              <a:r>
                <a:rPr lang="en-US" b="1" dirty="0">
                  <a:latin typeface="Manrope" panose="020B0604020202020204" charset="0"/>
                </a:rPr>
                <a:t>This would lead to less frustration on the course and be able to have more fun on their weekend rounds of golf!</a:t>
              </a:r>
            </a:p>
          </p:txBody>
        </p:sp>
      </p:grpSp>
    </p:spTree>
    <p:extLst>
      <p:ext uri="{BB962C8B-B14F-4D97-AF65-F5344CB8AC3E}">
        <p14:creationId xmlns:p14="http://schemas.microsoft.com/office/powerpoint/2010/main" val="181625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grpSp>
        <p:nvGrpSpPr>
          <p:cNvPr id="1088" name="Group 1087">
            <a:extLst>
              <a:ext uri="{FF2B5EF4-FFF2-40B4-BE49-F238E27FC236}">
                <a16:creationId xmlns:a16="http://schemas.microsoft.com/office/drawing/2014/main" id="{BDBD9A84-1E17-C3C7-1196-8F458B0E01D8}"/>
              </a:ext>
            </a:extLst>
          </p:cNvPr>
          <p:cNvGrpSpPr/>
          <p:nvPr/>
        </p:nvGrpSpPr>
        <p:grpSpPr>
          <a:xfrm rot="10272530">
            <a:off x="6144009" y="3976760"/>
            <a:ext cx="6289719" cy="6084392"/>
            <a:chOff x="459290" y="-330736"/>
            <a:chExt cx="6289719" cy="6084392"/>
          </a:xfrm>
        </p:grpSpPr>
        <p:grpSp>
          <p:nvGrpSpPr>
            <p:cNvPr id="30" name="Group 29">
              <a:extLst>
                <a:ext uri="{FF2B5EF4-FFF2-40B4-BE49-F238E27FC236}">
                  <a16:creationId xmlns:a16="http://schemas.microsoft.com/office/drawing/2014/main" id="{DDC04593-6548-4888-10C3-A0579CD86212}"/>
                </a:ext>
              </a:extLst>
            </p:cNvPr>
            <p:cNvGrpSpPr/>
            <p:nvPr/>
          </p:nvGrpSpPr>
          <p:grpSpPr>
            <a:xfrm>
              <a:off x="459290" y="-330736"/>
              <a:ext cx="6289719" cy="6084392"/>
              <a:chOff x="-1521766" y="1442765"/>
              <a:chExt cx="6164125" cy="5866678"/>
            </a:xfrm>
          </p:grpSpPr>
          <p:sp>
            <p:nvSpPr>
              <p:cNvPr id="21" name="Flowchart: Connector 20">
                <a:extLst>
                  <a:ext uri="{FF2B5EF4-FFF2-40B4-BE49-F238E27FC236}">
                    <a16:creationId xmlns:a16="http://schemas.microsoft.com/office/drawing/2014/main" id="{EBB2F375-CB5C-9C5B-4BCB-9F17AC7B438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478;p48">
                <a:extLst>
                  <a:ext uri="{FF2B5EF4-FFF2-40B4-BE49-F238E27FC236}">
                    <a16:creationId xmlns:a16="http://schemas.microsoft.com/office/drawing/2014/main" id="{8E253375-5219-9FBF-8C9B-D8CF3961909E}"/>
                  </a:ext>
                </a:extLst>
              </p:cNvPr>
              <p:cNvGrpSpPr/>
              <p:nvPr/>
            </p:nvGrpSpPr>
            <p:grpSpPr>
              <a:xfrm rot="20701184">
                <a:off x="-1521766" y="1442765"/>
                <a:ext cx="6164125" cy="5866678"/>
                <a:chOff x="7832676" y="3962109"/>
                <a:chExt cx="591322" cy="591549"/>
              </a:xfrm>
            </p:grpSpPr>
            <p:sp>
              <p:nvSpPr>
                <p:cNvPr id="23" name="Google Shape;1479;p48">
                  <a:extLst>
                    <a:ext uri="{FF2B5EF4-FFF2-40B4-BE49-F238E27FC236}">
                      <a16:creationId xmlns:a16="http://schemas.microsoft.com/office/drawing/2014/main" id="{2476D0E6-FBF1-8050-AE45-8846CCCFFC2C}"/>
                    </a:ext>
                  </a:extLst>
                </p:cNvPr>
                <p:cNvSpPr/>
                <p:nvPr/>
              </p:nvSpPr>
              <p:spPr>
                <a:xfrm>
                  <a:off x="7832676" y="39621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24" name="Google Shape;1480;p48">
                  <a:extLst>
                    <a:ext uri="{FF2B5EF4-FFF2-40B4-BE49-F238E27FC236}">
                      <a16:creationId xmlns:a16="http://schemas.microsoft.com/office/drawing/2014/main" id="{51AB8BE6-6381-18A7-E3D7-7C0835DA399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481;p48">
                  <a:extLst>
                    <a:ext uri="{FF2B5EF4-FFF2-40B4-BE49-F238E27FC236}">
                      <a16:creationId xmlns:a16="http://schemas.microsoft.com/office/drawing/2014/main" id="{4DFE60D0-4B48-BD50-C785-8EAE6C708CFC}"/>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82;p48">
                  <a:extLst>
                    <a:ext uri="{FF2B5EF4-FFF2-40B4-BE49-F238E27FC236}">
                      <a16:creationId xmlns:a16="http://schemas.microsoft.com/office/drawing/2014/main" id="{C87B804A-B6AA-FA9A-F9F4-0DC72462DCCD}"/>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483;p48">
                  <a:extLst>
                    <a:ext uri="{FF2B5EF4-FFF2-40B4-BE49-F238E27FC236}">
                      <a16:creationId xmlns:a16="http://schemas.microsoft.com/office/drawing/2014/main" id="{B141AADF-86B2-1E11-4391-28DB51280422}"/>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84;p48">
                  <a:extLst>
                    <a:ext uri="{FF2B5EF4-FFF2-40B4-BE49-F238E27FC236}">
                      <a16:creationId xmlns:a16="http://schemas.microsoft.com/office/drawing/2014/main" id="{B48431FB-C120-8611-C6AD-410D12BD035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85;p48">
                  <a:extLst>
                    <a:ext uri="{FF2B5EF4-FFF2-40B4-BE49-F238E27FC236}">
                      <a16:creationId xmlns:a16="http://schemas.microsoft.com/office/drawing/2014/main" id="{26EB338B-B61E-E7A6-FA4B-AFAAC56F0824}"/>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3" name="TextBox 62">
              <a:extLst>
                <a:ext uri="{FF2B5EF4-FFF2-40B4-BE49-F238E27FC236}">
                  <a16:creationId xmlns:a16="http://schemas.microsoft.com/office/drawing/2014/main" id="{ED2E3C81-D1FB-31C3-FE2C-0C797D398891}"/>
                </a:ext>
              </a:extLst>
            </p:cNvPr>
            <p:cNvSpPr txBox="1"/>
            <p:nvPr/>
          </p:nvSpPr>
          <p:spPr>
            <a:xfrm rot="17632576">
              <a:off x="1718308" y="2109513"/>
              <a:ext cx="4497226" cy="1169551"/>
            </a:xfrm>
            <a:prstGeom prst="rect">
              <a:avLst/>
            </a:prstGeom>
            <a:noFill/>
          </p:spPr>
          <p:txBody>
            <a:bodyPr wrap="square" rtlCol="0">
              <a:spAutoFit/>
            </a:bodyPr>
            <a:lstStyle/>
            <a:p>
              <a:pPr algn="ctr"/>
              <a:r>
                <a:rPr lang="en-US" b="1" dirty="0">
                  <a:latin typeface="Manrope" panose="020B0604020202020204" charset="0"/>
                </a:rPr>
                <a:t>The PGA Tour pros play incredibly harder courses than the average amateur. </a:t>
              </a:r>
            </a:p>
            <a:p>
              <a:pPr algn="ctr"/>
              <a:endParaRPr lang="en-US" b="1" dirty="0">
                <a:latin typeface="Manrope" panose="020B0604020202020204" charset="0"/>
              </a:endParaRPr>
            </a:p>
            <a:p>
              <a:pPr algn="ctr"/>
              <a:r>
                <a:rPr lang="en-US" b="1" dirty="0">
                  <a:latin typeface="Manrope" panose="020B0604020202020204" charset="0"/>
                </a:rPr>
                <a:t>Amateurs should not try to compare stats with what the pros do in their rounds.</a:t>
              </a:r>
            </a:p>
          </p:txBody>
        </p:sp>
      </p:grpSp>
      <p:grpSp>
        <p:nvGrpSpPr>
          <p:cNvPr id="1092" name="Group 1091">
            <a:extLst>
              <a:ext uri="{FF2B5EF4-FFF2-40B4-BE49-F238E27FC236}">
                <a16:creationId xmlns:a16="http://schemas.microsoft.com/office/drawing/2014/main" id="{AAD02EF5-449A-0C32-435F-DF3F0E7A694B}"/>
              </a:ext>
            </a:extLst>
          </p:cNvPr>
          <p:cNvGrpSpPr/>
          <p:nvPr/>
        </p:nvGrpSpPr>
        <p:grpSpPr>
          <a:xfrm>
            <a:off x="-3878572" y="4330110"/>
            <a:ext cx="6289719" cy="6084392"/>
            <a:chOff x="3060901" y="6129659"/>
            <a:chExt cx="6289719" cy="6084392"/>
          </a:xfrm>
        </p:grpSpPr>
        <p:grpSp>
          <p:nvGrpSpPr>
            <p:cNvPr id="41" name="Group 40">
              <a:extLst>
                <a:ext uri="{FF2B5EF4-FFF2-40B4-BE49-F238E27FC236}">
                  <a16:creationId xmlns:a16="http://schemas.microsoft.com/office/drawing/2014/main" id="{6A84A90D-FBC4-3929-D557-296D1A4AE9E2}"/>
                </a:ext>
              </a:extLst>
            </p:cNvPr>
            <p:cNvGrpSpPr/>
            <p:nvPr/>
          </p:nvGrpSpPr>
          <p:grpSpPr>
            <a:xfrm>
              <a:off x="3060901" y="6129659"/>
              <a:ext cx="6289719" cy="6084392"/>
              <a:chOff x="-1521778" y="1442717"/>
              <a:chExt cx="6164125" cy="5866678"/>
            </a:xfrm>
          </p:grpSpPr>
          <p:sp>
            <p:nvSpPr>
              <p:cNvPr id="42" name="Flowchart: Connector 41">
                <a:extLst>
                  <a:ext uri="{FF2B5EF4-FFF2-40B4-BE49-F238E27FC236}">
                    <a16:creationId xmlns:a16="http://schemas.microsoft.com/office/drawing/2014/main" id="{13FAD02E-7859-A240-2396-D11D789CACE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oogle Shape;1478;p48">
                <a:extLst>
                  <a:ext uri="{FF2B5EF4-FFF2-40B4-BE49-F238E27FC236}">
                    <a16:creationId xmlns:a16="http://schemas.microsoft.com/office/drawing/2014/main" id="{99EF351C-6E63-0BE4-4D46-01614DC6AE07}"/>
                  </a:ext>
                </a:extLst>
              </p:cNvPr>
              <p:cNvGrpSpPr/>
              <p:nvPr/>
            </p:nvGrpSpPr>
            <p:grpSpPr>
              <a:xfrm rot="20701184">
                <a:off x="-1521778" y="1442717"/>
                <a:ext cx="6164125" cy="5866678"/>
                <a:chOff x="7832676" y="3962104"/>
                <a:chExt cx="591322" cy="591549"/>
              </a:xfrm>
            </p:grpSpPr>
            <p:sp>
              <p:nvSpPr>
                <p:cNvPr id="44" name="Google Shape;1479;p48">
                  <a:extLst>
                    <a:ext uri="{FF2B5EF4-FFF2-40B4-BE49-F238E27FC236}">
                      <a16:creationId xmlns:a16="http://schemas.microsoft.com/office/drawing/2014/main" id="{5142428C-BBB0-DBF7-AED4-78AED1504566}"/>
                    </a:ext>
                  </a:extLst>
                </p:cNvPr>
                <p:cNvSpPr/>
                <p:nvPr/>
              </p:nvSpPr>
              <p:spPr>
                <a:xfrm>
                  <a:off x="7832676"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5" name="Google Shape;1480;p48">
                  <a:extLst>
                    <a:ext uri="{FF2B5EF4-FFF2-40B4-BE49-F238E27FC236}">
                      <a16:creationId xmlns:a16="http://schemas.microsoft.com/office/drawing/2014/main" id="{C6341EF6-2BC0-6562-C0B7-2FAE4FD9CB07}"/>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81;p48">
                  <a:extLst>
                    <a:ext uri="{FF2B5EF4-FFF2-40B4-BE49-F238E27FC236}">
                      <a16:creationId xmlns:a16="http://schemas.microsoft.com/office/drawing/2014/main" id="{1AA43F27-329D-4DC8-5196-F57845DFAADB}"/>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482;p48">
                  <a:extLst>
                    <a:ext uri="{FF2B5EF4-FFF2-40B4-BE49-F238E27FC236}">
                      <a16:creationId xmlns:a16="http://schemas.microsoft.com/office/drawing/2014/main" id="{97BDF755-6339-D2F8-CD09-A28167CD0C2E}"/>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83;p48">
                  <a:extLst>
                    <a:ext uri="{FF2B5EF4-FFF2-40B4-BE49-F238E27FC236}">
                      <a16:creationId xmlns:a16="http://schemas.microsoft.com/office/drawing/2014/main" id="{666AB75F-2D25-2EFE-EF7C-4EF940A6CEC1}"/>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84;p48">
                  <a:extLst>
                    <a:ext uri="{FF2B5EF4-FFF2-40B4-BE49-F238E27FC236}">
                      <a16:creationId xmlns:a16="http://schemas.microsoft.com/office/drawing/2014/main" id="{2D07568C-67C3-1859-DA08-3247F9E6E4BC}"/>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85;p48">
                  <a:extLst>
                    <a:ext uri="{FF2B5EF4-FFF2-40B4-BE49-F238E27FC236}">
                      <a16:creationId xmlns:a16="http://schemas.microsoft.com/office/drawing/2014/main" id="{291541EA-E51D-5657-6FD6-A011B812866B}"/>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89" name="TextBox 1088">
              <a:extLst>
                <a:ext uri="{FF2B5EF4-FFF2-40B4-BE49-F238E27FC236}">
                  <a16:creationId xmlns:a16="http://schemas.microsoft.com/office/drawing/2014/main" id="{239B5569-BB6E-63CD-3F32-681458A0738F}"/>
                </a:ext>
              </a:extLst>
            </p:cNvPr>
            <p:cNvSpPr txBox="1"/>
            <p:nvPr/>
          </p:nvSpPr>
          <p:spPr>
            <a:xfrm rot="6537046">
              <a:off x="4148502" y="8406193"/>
              <a:ext cx="4647038" cy="1384995"/>
            </a:xfrm>
            <a:prstGeom prst="rect">
              <a:avLst/>
            </a:prstGeom>
            <a:noFill/>
          </p:spPr>
          <p:txBody>
            <a:bodyPr wrap="square" rtlCol="0">
              <a:spAutoFit/>
            </a:bodyPr>
            <a:lstStyle/>
            <a:p>
              <a:pPr algn="ctr"/>
              <a:r>
                <a:rPr lang="en-US" b="1" dirty="0">
                  <a:latin typeface="Manrope" panose="020B0604020202020204" charset="0"/>
                </a:rPr>
                <a:t>Amateur golfers will rarely, if ever, be able to hit the golf ball as far and as consistent as pro golfers. </a:t>
              </a:r>
            </a:p>
            <a:p>
              <a:pPr algn="ctr"/>
              <a:endParaRPr lang="en-US" b="1" dirty="0">
                <a:latin typeface="Manrope" panose="020B0604020202020204" charset="0"/>
              </a:endParaRPr>
            </a:p>
            <a:p>
              <a:pPr algn="ctr"/>
              <a:r>
                <a:rPr lang="en-US" b="1" dirty="0">
                  <a:latin typeface="Manrope" panose="020B0604020202020204" charset="0"/>
                </a:rPr>
                <a:t>However, if the amateurs would focus on improving their putting, they would see great improvements on their 18-hole scores. </a:t>
              </a:r>
            </a:p>
          </p:txBody>
        </p:sp>
      </p:grpSp>
      <p:grpSp>
        <p:nvGrpSpPr>
          <p:cNvPr id="1091" name="Group 1090">
            <a:extLst>
              <a:ext uri="{FF2B5EF4-FFF2-40B4-BE49-F238E27FC236}">
                <a16:creationId xmlns:a16="http://schemas.microsoft.com/office/drawing/2014/main" id="{AAD216E6-EBD8-3BC5-9EBB-6918A2B607D7}"/>
              </a:ext>
            </a:extLst>
          </p:cNvPr>
          <p:cNvGrpSpPr/>
          <p:nvPr/>
        </p:nvGrpSpPr>
        <p:grpSpPr>
          <a:xfrm rot="4128603">
            <a:off x="1549990" y="578399"/>
            <a:ext cx="6289719" cy="6084392"/>
            <a:chOff x="-4220319" y="4028556"/>
            <a:chExt cx="6289719" cy="6084392"/>
          </a:xfrm>
        </p:grpSpPr>
        <p:grpSp>
          <p:nvGrpSpPr>
            <p:cNvPr id="51" name="Group 50">
              <a:extLst>
                <a:ext uri="{FF2B5EF4-FFF2-40B4-BE49-F238E27FC236}">
                  <a16:creationId xmlns:a16="http://schemas.microsoft.com/office/drawing/2014/main" id="{559D9E62-D879-1D25-A4F8-5FA0811DD1AB}"/>
                </a:ext>
              </a:extLst>
            </p:cNvPr>
            <p:cNvGrpSpPr/>
            <p:nvPr/>
          </p:nvGrpSpPr>
          <p:grpSpPr>
            <a:xfrm>
              <a:off x="-4220319" y="4028556"/>
              <a:ext cx="6289719" cy="6084392"/>
              <a:chOff x="-1519288" y="1442626"/>
              <a:chExt cx="6164125" cy="5866678"/>
            </a:xfrm>
          </p:grpSpPr>
          <p:sp>
            <p:nvSpPr>
              <p:cNvPr id="52" name="Flowchart: Connector 51">
                <a:extLst>
                  <a:ext uri="{FF2B5EF4-FFF2-40B4-BE49-F238E27FC236}">
                    <a16:creationId xmlns:a16="http://schemas.microsoft.com/office/drawing/2014/main" id="{260313D5-C629-DADB-2CDE-A9497EF63A79}"/>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1478;p48">
                <a:extLst>
                  <a:ext uri="{FF2B5EF4-FFF2-40B4-BE49-F238E27FC236}">
                    <a16:creationId xmlns:a16="http://schemas.microsoft.com/office/drawing/2014/main" id="{13836D67-74ED-7138-58B5-485A80509983}"/>
                  </a:ext>
                </a:extLst>
              </p:cNvPr>
              <p:cNvGrpSpPr/>
              <p:nvPr/>
            </p:nvGrpSpPr>
            <p:grpSpPr>
              <a:xfrm rot="20701184">
                <a:off x="-1519288" y="1442626"/>
                <a:ext cx="6164125" cy="5866678"/>
                <a:chOff x="7832909" y="3962160"/>
                <a:chExt cx="591322" cy="591549"/>
              </a:xfrm>
            </p:grpSpPr>
            <p:sp>
              <p:nvSpPr>
                <p:cNvPr id="54" name="Google Shape;1479;p48">
                  <a:extLst>
                    <a:ext uri="{FF2B5EF4-FFF2-40B4-BE49-F238E27FC236}">
                      <a16:creationId xmlns:a16="http://schemas.microsoft.com/office/drawing/2014/main" id="{AB89F28E-9EC3-D872-B348-42B2F667DF87}"/>
                    </a:ext>
                  </a:extLst>
                </p:cNvPr>
                <p:cNvSpPr/>
                <p:nvPr/>
              </p:nvSpPr>
              <p:spPr>
                <a:xfrm>
                  <a:off x="7832909" y="3962160"/>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55" name="Google Shape;1480;p48">
                  <a:extLst>
                    <a:ext uri="{FF2B5EF4-FFF2-40B4-BE49-F238E27FC236}">
                      <a16:creationId xmlns:a16="http://schemas.microsoft.com/office/drawing/2014/main" id="{509F9BE9-68BD-9E61-F3EF-20166A9F9B84}"/>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81;p48">
                  <a:extLst>
                    <a:ext uri="{FF2B5EF4-FFF2-40B4-BE49-F238E27FC236}">
                      <a16:creationId xmlns:a16="http://schemas.microsoft.com/office/drawing/2014/main" id="{6828FDCF-D024-0339-D3DA-0DDABD364E6E}"/>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82;p48">
                  <a:extLst>
                    <a:ext uri="{FF2B5EF4-FFF2-40B4-BE49-F238E27FC236}">
                      <a16:creationId xmlns:a16="http://schemas.microsoft.com/office/drawing/2014/main" id="{280242AA-B91C-2143-2394-586E75733AF6}"/>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483;p48">
                  <a:extLst>
                    <a:ext uri="{FF2B5EF4-FFF2-40B4-BE49-F238E27FC236}">
                      <a16:creationId xmlns:a16="http://schemas.microsoft.com/office/drawing/2014/main" id="{CBE7E8E1-E7A2-8EF1-D4FB-8BC76AFEAA96}"/>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84;p48">
                  <a:extLst>
                    <a:ext uri="{FF2B5EF4-FFF2-40B4-BE49-F238E27FC236}">
                      <a16:creationId xmlns:a16="http://schemas.microsoft.com/office/drawing/2014/main" id="{553E1A0F-2A3D-9A01-FD15-4FE1EF9907BF}"/>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85;p48">
                  <a:extLst>
                    <a:ext uri="{FF2B5EF4-FFF2-40B4-BE49-F238E27FC236}">
                      <a16:creationId xmlns:a16="http://schemas.microsoft.com/office/drawing/2014/main" id="{83870A9E-AE02-0F3D-F0ED-378AC942FB28}"/>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90" name="TextBox 1089">
              <a:extLst>
                <a:ext uri="{FF2B5EF4-FFF2-40B4-BE49-F238E27FC236}">
                  <a16:creationId xmlns:a16="http://schemas.microsoft.com/office/drawing/2014/main" id="{FF2774D9-A05A-2B82-96F5-D2E3014478B9}"/>
                </a:ext>
              </a:extLst>
            </p:cNvPr>
            <p:cNvSpPr txBox="1"/>
            <p:nvPr/>
          </p:nvSpPr>
          <p:spPr>
            <a:xfrm rot="17471397">
              <a:off x="-2717193" y="6339883"/>
              <a:ext cx="4171863" cy="1815882"/>
            </a:xfrm>
            <a:prstGeom prst="rect">
              <a:avLst/>
            </a:prstGeom>
            <a:noFill/>
          </p:spPr>
          <p:txBody>
            <a:bodyPr wrap="square" rtlCol="0">
              <a:spAutoFit/>
            </a:bodyPr>
            <a:lstStyle/>
            <a:p>
              <a:pPr algn="ctr"/>
              <a:r>
                <a:rPr lang="en-US" b="1" dirty="0">
                  <a:latin typeface="Manrope" panose="020B0604020202020204" charset="0"/>
                </a:rPr>
                <a:t>The amateurs should not be disappointed their shots are not always inches away from the hole. They would benefit from knowing they hit some tour level shots in their round. </a:t>
              </a:r>
            </a:p>
            <a:p>
              <a:pPr algn="ctr"/>
              <a:endParaRPr lang="en-US" b="1" dirty="0">
                <a:latin typeface="Manrope" panose="020B0604020202020204" charset="0"/>
              </a:endParaRPr>
            </a:p>
            <a:p>
              <a:pPr algn="ctr"/>
              <a:r>
                <a:rPr lang="en-US" b="1" dirty="0">
                  <a:latin typeface="Manrope" panose="020B0604020202020204" charset="0"/>
                </a:rPr>
                <a:t>This would lead to less frustration on the course and be able to have more fun on their weekend rounds of golf!</a:t>
              </a:r>
            </a:p>
          </p:txBody>
        </p:sp>
      </p:grpSp>
    </p:spTree>
    <p:extLst>
      <p:ext uri="{BB962C8B-B14F-4D97-AF65-F5344CB8AC3E}">
        <p14:creationId xmlns:p14="http://schemas.microsoft.com/office/powerpoint/2010/main" val="3303882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33"/>
          <p:cNvSpPr txBox="1">
            <a:spLocks noGrp="1"/>
          </p:cNvSpPr>
          <p:nvPr>
            <p:ph type="subTitle" idx="2"/>
          </p:nvPr>
        </p:nvSpPr>
        <p:spPr>
          <a:xfrm>
            <a:off x="543616" y="1156148"/>
            <a:ext cx="8128108" cy="2877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Manrope" panose="020B0604020202020204" charset="0"/>
              </a:rPr>
              <a:t>As weekend golfer I try to stay postive when </a:t>
            </a:r>
            <a:r>
              <a:rPr lang="en-US" sz="1600" dirty="0">
                <a:latin typeface="Manrope" panose="020B0604020202020204" charset="0"/>
              </a:rPr>
              <a:t>I</a:t>
            </a:r>
            <a:r>
              <a:rPr lang="en" sz="1600" dirty="0">
                <a:latin typeface="Manrope" panose="020B0604020202020204" charset="0"/>
              </a:rPr>
              <a:t>’m playing 18 holes because I know golf is hard. Golf tests your patience, requires phyiscal precision and all while battling the  outdoor elements. I have noticed my fellow golfers tend to have too high of expectations for their rounds leaving them frustrated. This made me want to look into the skill level gap between the pros and amateurs.</a:t>
            </a:r>
          </a:p>
          <a:p>
            <a:pPr marL="0" lvl="0" indent="0" algn="ctr" rtl="0">
              <a:spcBef>
                <a:spcPts val="0"/>
              </a:spcBef>
              <a:spcAft>
                <a:spcPts val="0"/>
              </a:spcAft>
              <a:buNone/>
            </a:pPr>
            <a:endParaRPr lang="en" sz="1600" dirty="0">
              <a:latin typeface="Manrope" panose="020B0604020202020204" charset="0"/>
            </a:endParaRPr>
          </a:p>
          <a:p>
            <a:pPr marL="0" indent="0" algn="ctr"/>
            <a:r>
              <a:rPr lang="en-US" sz="1600" dirty="0">
                <a:latin typeface="Manrope" panose="020B0604020202020204" charset="0"/>
              </a:rPr>
              <a:t>It is not beneficial to compare your golf game to the professionals you see on TV. The PGA Tour players are extremely skilled and are paid extremely well to play golf for a living. Amateurs would benefit from knowing when they have hit a shot or made a putt around the tour average with the pros and in turn have more fun golfing. </a:t>
            </a:r>
            <a:endParaRPr dirty="0">
              <a:latin typeface="Arial Nova" panose="020F0502020204030204" pitchFamily="34" charset="0"/>
            </a:endParaRPr>
          </a:p>
        </p:txBody>
      </p:sp>
      <p:sp>
        <p:nvSpPr>
          <p:cNvPr id="402" name="Google Shape;402;p33"/>
          <p:cNvSpPr txBox="1">
            <a:spLocks noGrp="1"/>
          </p:cNvSpPr>
          <p:nvPr>
            <p:ph type="subTitle" idx="3"/>
          </p:nvPr>
        </p:nvSpPr>
        <p:spPr>
          <a:xfrm>
            <a:off x="2122347" y="318311"/>
            <a:ext cx="4899306" cy="8155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solidFill>
                  <a:schemeClr val="tx1">
                    <a:lumMod val="60000"/>
                    <a:lumOff val="40000"/>
                  </a:schemeClr>
                </a:solidFill>
                <a:latin typeface="Verdana Pro Black" panose="020B0A04030504040204" pitchFamily="34" charset="0"/>
              </a:rPr>
              <a:t>Inspiration</a:t>
            </a:r>
            <a:endParaRPr sz="5400" dirty="0">
              <a:solidFill>
                <a:schemeClr val="tx1">
                  <a:lumMod val="60000"/>
                  <a:lumOff val="40000"/>
                </a:schemeClr>
              </a:solidFill>
              <a:latin typeface="Verdana Pro Black" panose="020B0A04030504040204" pitchFamily="34" charset="0"/>
            </a:endParaRPr>
          </a:p>
        </p:txBody>
      </p:sp>
      <p:grpSp>
        <p:nvGrpSpPr>
          <p:cNvPr id="3" name="Google Shape;1281;p48">
            <a:extLst>
              <a:ext uri="{FF2B5EF4-FFF2-40B4-BE49-F238E27FC236}">
                <a16:creationId xmlns:a16="http://schemas.microsoft.com/office/drawing/2014/main" id="{1E58455C-DB90-28CD-1488-388BE3DDB446}"/>
              </a:ext>
            </a:extLst>
          </p:cNvPr>
          <p:cNvGrpSpPr/>
          <p:nvPr/>
        </p:nvGrpSpPr>
        <p:grpSpPr>
          <a:xfrm>
            <a:off x="8081100" y="4135960"/>
            <a:ext cx="942410" cy="954043"/>
            <a:chOff x="5461707" y="1603399"/>
            <a:chExt cx="591322" cy="534119"/>
          </a:xfrm>
        </p:grpSpPr>
        <p:sp>
          <p:nvSpPr>
            <p:cNvPr id="4" name="Google Shape;1282;p48">
              <a:extLst>
                <a:ext uri="{FF2B5EF4-FFF2-40B4-BE49-F238E27FC236}">
                  <a16:creationId xmlns:a16="http://schemas.microsoft.com/office/drawing/2014/main" id="{61442B2B-979E-CED8-111A-D862D3C21818}"/>
                </a:ext>
              </a:extLst>
            </p:cNvPr>
            <p:cNvSpPr/>
            <p:nvPr/>
          </p:nvSpPr>
          <p:spPr>
            <a:xfrm>
              <a:off x="5516186" y="2019935"/>
              <a:ext cx="41086" cy="41086"/>
            </a:xfrm>
            <a:custGeom>
              <a:avLst/>
              <a:gdLst/>
              <a:ahLst/>
              <a:cxnLst/>
              <a:rect l="l" t="t" r="r" b="b"/>
              <a:pathLst>
                <a:path w="181" h="181" extrusionOk="0">
                  <a:moveTo>
                    <a:pt x="166" y="96"/>
                  </a:moveTo>
                  <a:lnTo>
                    <a:pt x="85" y="15"/>
                  </a:lnTo>
                  <a:cubicBezTo>
                    <a:pt x="66" y="-5"/>
                    <a:pt x="34" y="-5"/>
                    <a:pt x="14" y="15"/>
                  </a:cubicBezTo>
                  <a:cubicBezTo>
                    <a:pt x="-5" y="34"/>
                    <a:pt x="-5" y="66"/>
                    <a:pt x="14" y="85"/>
                  </a:cubicBezTo>
                  <a:lnTo>
                    <a:pt x="95" y="166"/>
                  </a:lnTo>
                  <a:cubicBezTo>
                    <a:pt x="105" y="176"/>
                    <a:pt x="118" y="181"/>
                    <a:pt x="131" y="181"/>
                  </a:cubicBezTo>
                  <a:cubicBezTo>
                    <a:pt x="144" y="181"/>
                    <a:pt x="157" y="176"/>
                    <a:pt x="166" y="166"/>
                  </a:cubicBezTo>
                  <a:cubicBezTo>
                    <a:pt x="186" y="147"/>
                    <a:pt x="186" y="115"/>
                    <a:pt x="166" y="96"/>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1283;p48">
              <a:extLst>
                <a:ext uri="{FF2B5EF4-FFF2-40B4-BE49-F238E27FC236}">
                  <a16:creationId xmlns:a16="http://schemas.microsoft.com/office/drawing/2014/main" id="{E3CF54F0-AA64-D340-E035-8303CB1E5805}"/>
                </a:ext>
              </a:extLst>
            </p:cNvPr>
            <p:cNvSpPr/>
            <p:nvPr/>
          </p:nvSpPr>
          <p:spPr>
            <a:xfrm>
              <a:off x="5873704" y="1809284"/>
              <a:ext cx="22700" cy="22699"/>
            </a:xfrm>
            <a:custGeom>
              <a:avLst/>
              <a:gdLst/>
              <a:ahLst/>
              <a:cxnLst/>
              <a:rect l="l" t="t" r="r" b="b"/>
              <a:pathLst>
                <a:path w="100" h="100" extrusionOk="0">
                  <a:moveTo>
                    <a:pt x="85" y="15"/>
                  </a:moveTo>
                  <a:cubicBezTo>
                    <a:pt x="66" y="-5"/>
                    <a:pt x="34" y="-5"/>
                    <a:pt x="14" y="15"/>
                  </a:cubicBezTo>
                  <a:cubicBezTo>
                    <a:pt x="-5" y="34"/>
                    <a:pt x="-5" y="66"/>
                    <a:pt x="14" y="86"/>
                  </a:cubicBezTo>
                  <a:cubicBezTo>
                    <a:pt x="24" y="95"/>
                    <a:pt x="37" y="100"/>
                    <a:pt x="50" y="100"/>
                  </a:cubicBezTo>
                  <a:cubicBezTo>
                    <a:pt x="63" y="100"/>
                    <a:pt x="76" y="95"/>
                    <a:pt x="85" y="86"/>
                  </a:cubicBezTo>
                  <a:lnTo>
                    <a:pt x="85" y="86"/>
                  </a:lnTo>
                  <a:cubicBezTo>
                    <a:pt x="105" y="66"/>
                    <a:pt x="105" y="34"/>
                    <a:pt x="85" y="1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1284;p48">
              <a:extLst>
                <a:ext uri="{FF2B5EF4-FFF2-40B4-BE49-F238E27FC236}">
                  <a16:creationId xmlns:a16="http://schemas.microsoft.com/office/drawing/2014/main" id="{9F0563F3-72C8-AE62-E0DE-883F17E9D32D}"/>
                </a:ext>
              </a:extLst>
            </p:cNvPr>
            <p:cNvSpPr/>
            <p:nvPr/>
          </p:nvSpPr>
          <p:spPr>
            <a:xfrm>
              <a:off x="5461707" y="1615884"/>
              <a:ext cx="591322" cy="521635"/>
            </a:xfrm>
            <a:custGeom>
              <a:avLst/>
              <a:gdLst/>
              <a:ahLst/>
              <a:cxnLst/>
              <a:rect l="l" t="t" r="r" b="b"/>
              <a:pathLst>
                <a:path w="2605" h="2298" extrusionOk="0">
                  <a:moveTo>
                    <a:pt x="2489" y="1828"/>
                  </a:moveTo>
                  <a:lnTo>
                    <a:pt x="2153" y="2165"/>
                  </a:lnTo>
                  <a:cubicBezTo>
                    <a:pt x="2109" y="2209"/>
                    <a:pt x="2037" y="2209"/>
                    <a:pt x="1993" y="2165"/>
                  </a:cubicBezTo>
                  <a:lnTo>
                    <a:pt x="1780" y="1951"/>
                  </a:lnTo>
                  <a:lnTo>
                    <a:pt x="1785" y="1946"/>
                  </a:lnTo>
                  <a:lnTo>
                    <a:pt x="1785" y="1946"/>
                  </a:lnTo>
                  <a:lnTo>
                    <a:pt x="1947" y="1784"/>
                  </a:lnTo>
                  <a:lnTo>
                    <a:pt x="1951" y="1779"/>
                  </a:lnTo>
                  <a:lnTo>
                    <a:pt x="2041" y="1869"/>
                  </a:lnTo>
                  <a:cubicBezTo>
                    <a:pt x="2051" y="1879"/>
                    <a:pt x="2065" y="1884"/>
                    <a:pt x="2080" y="1883"/>
                  </a:cubicBezTo>
                  <a:cubicBezTo>
                    <a:pt x="2094" y="1882"/>
                    <a:pt x="2108" y="1875"/>
                    <a:pt x="2116" y="1863"/>
                  </a:cubicBezTo>
                  <a:lnTo>
                    <a:pt x="2284" y="1635"/>
                  </a:lnTo>
                  <a:cubicBezTo>
                    <a:pt x="2293" y="1622"/>
                    <a:pt x="2308" y="1614"/>
                    <a:pt x="2324" y="1612"/>
                  </a:cubicBezTo>
                  <a:cubicBezTo>
                    <a:pt x="2340" y="1611"/>
                    <a:pt x="2355" y="1617"/>
                    <a:pt x="2367" y="1628"/>
                  </a:cubicBezTo>
                  <a:lnTo>
                    <a:pt x="2489" y="1751"/>
                  </a:lnTo>
                  <a:cubicBezTo>
                    <a:pt x="2500" y="1761"/>
                    <a:pt x="2505" y="1775"/>
                    <a:pt x="2505" y="1790"/>
                  </a:cubicBezTo>
                  <a:cubicBezTo>
                    <a:pt x="2505" y="1804"/>
                    <a:pt x="2500" y="1818"/>
                    <a:pt x="2489" y="1828"/>
                  </a:cubicBezTo>
                  <a:moveTo>
                    <a:pt x="526" y="616"/>
                  </a:moveTo>
                  <a:lnTo>
                    <a:pt x="616" y="525"/>
                  </a:lnTo>
                  <a:lnTo>
                    <a:pt x="1840" y="1749"/>
                  </a:lnTo>
                  <a:lnTo>
                    <a:pt x="1749" y="1840"/>
                  </a:lnTo>
                  <a:lnTo>
                    <a:pt x="526" y="616"/>
                  </a:lnTo>
                  <a:moveTo>
                    <a:pt x="856" y="1840"/>
                  </a:moveTo>
                  <a:lnTo>
                    <a:pt x="765" y="1749"/>
                  </a:lnTo>
                  <a:lnTo>
                    <a:pt x="1141" y="1373"/>
                  </a:lnTo>
                  <a:lnTo>
                    <a:pt x="1232" y="1464"/>
                  </a:lnTo>
                  <a:lnTo>
                    <a:pt x="856" y="1840"/>
                  </a:lnTo>
                  <a:moveTo>
                    <a:pt x="612" y="2165"/>
                  </a:moveTo>
                  <a:cubicBezTo>
                    <a:pt x="568" y="2209"/>
                    <a:pt x="497" y="2209"/>
                    <a:pt x="453" y="2165"/>
                  </a:cubicBezTo>
                  <a:lnTo>
                    <a:pt x="116" y="1828"/>
                  </a:lnTo>
                  <a:cubicBezTo>
                    <a:pt x="106" y="1818"/>
                    <a:pt x="100" y="1804"/>
                    <a:pt x="100" y="1790"/>
                  </a:cubicBezTo>
                  <a:cubicBezTo>
                    <a:pt x="100" y="1775"/>
                    <a:pt x="106" y="1761"/>
                    <a:pt x="116" y="1751"/>
                  </a:cubicBezTo>
                  <a:lnTo>
                    <a:pt x="239" y="1628"/>
                  </a:lnTo>
                  <a:cubicBezTo>
                    <a:pt x="249" y="1618"/>
                    <a:pt x="263" y="1612"/>
                    <a:pt x="277" y="1612"/>
                  </a:cubicBezTo>
                  <a:cubicBezTo>
                    <a:pt x="279" y="1612"/>
                    <a:pt x="280" y="1612"/>
                    <a:pt x="282" y="1612"/>
                  </a:cubicBezTo>
                  <a:cubicBezTo>
                    <a:pt x="298" y="1614"/>
                    <a:pt x="312" y="1622"/>
                    <a:pt x="322" y="1635"/>
                  </a:cubicBezTo>
                  <a:lnTo>
                    <a:pt x="489" y="1863"/>
                  </a:lnTo>
                  <a:cubicBezTo>
                    <a:pt x="498" y="1875"/>
                    <a:pt x="511" y="1882"/>
                    <a:pt x="526" y="1883"/>
                  </a:cubicBezTo>
                  <a:cubicBezTo>
                    <a:pt x="540" y="1884"/>
                    <a:pt x="555" y="1879"/>
                    <a:pt x="565" y="1869"/>
                  </a:cubicBezTo>
                  <a:lnTo>
                    <a:pt x="654" y="1779"/>
                  </a:lnTo>
                  <a:lnTo>
                    <a:pt x="659" y="1784"/>
                  </a:lnTo>
                  <a:lnTo>
                    <a:pt x="821" y="1946"/>
                  </a:lnTo>
                  <a:lnTo>
                    <a:pt x="821" y="1946"/>
                  </a:lnTo>
                  <a:lnTo>
                    <a:pt x="826" y="1951"/>
                  </a:lnTo>
                  <a:lnTo>
                    <a:pt x="612" y="2165"/>
                  </a:lnTo>
                  <a:moveTo>
                    <a:pt x="419" y="581"/>
                  </a:moveTo>
                  <a:lnTo>
                    <a:pt x="419" y="581"/>
                  </a:lnTo>
                  <a:lnTo>
                    <a:pt x="414" y="586"/>
                  </a:lnTo>
                  <a:lnTo>
                    <a:pt x="121" y="293"/>
                  </a:lnTo>
                  <a:lnTo>
                    <a:pt x="293" y="121"/>
                  </a:lnTo>
                  <a:lnTo>
                    <a:pt x="586" y="414"/>
                  </a:lnTo>
                  <a:lnTo>
                    <a:pt x="419" y="581"/>
                  </a:lnTo>
                  <a:moveTo>
                    <a:pt x="2313" y="121"/>
                  </a:moveTo>
                  <a:lnTo>
                    <a:pt x="2484" y="293"/>
                  </a:lnTo>
                  <a:lnTo>
                    <a:pt x="2191" y="586"/>
                  </a:lnTo>
                  <a:lnTo>
                    <a:pt x="2019" y="414"/>
                  </a:lnTo>
                  <a:lnTo>
                    <a:pt x="2313" y="121"/>
                  </a:lnTo>
                  <a:moveTo>
                    <a:pt x="2437" y="1557"/>
                  </a:moveTo>
                  <a:cubicBezTo>
                    <a:pt x="2406" y="1525"/>
                    <a:pt x="2361" y="1509"/>
                    <a:pt x="2316" y="1512"/>
                  </a:cubicBezTo>
                  <a:cubicBezTo>
                    <a:pt x="2271" y="1516"/>
                    <a:pt x="2230" y="1539"/>
                    <a:pt x="2203" y="1575"/>
                  </a:cubicBezTo>
                  <a:lnTo>
                    <a:pt x="2070" y="1756"/>
                  </a:lnTo>
                  <a:lnTo>
                    <a:pt x="1987" y="1673"/>
                  </a:lnTo>
                  <a:cubicBezTo>
                    <a:pt x="1978" y="1664"/>
                    <a:pt x="1965" y="1659"/>
                    <a:pt x="1951" y="1659"/>
                  </a:cubicBezTo>
                  <a:cubicBezTo>
                    <a:pt x="1938" y="1659"/>
                    <a:pt x="1925" y="1664"/>
                    <a:pt x="1916" y="1673"/>
                  </a:cubicBezTo>
                  <a:lnTo>
                    <a:pt x="1911" y="1678"/>
                  </a:lnTo>
                  <a:lnTo>
                    <a:pt x="1535" y="1303"/>
                  </a:lnTo>
                  <a:lnTo>
                    <a:pt x="1793" y="1045"/>
                  </a:lnTo>
                  <a:cubicBezTo>
                    <a:pt x="1813" y="1025"/>
                    <a:pt x="1813" y="994"/>
                    <a:pt x="1793" y="974"/>
                  </a:cubicBezTo>
                  <a:cubicBezTo>
                    <a:pt x="1773" y="955"/>
                    <a:pt x="1742" y="955"/>
                    <a:pt x="1722" y="974"/>
                  </a:cubicBezTo>
                  <a:lnTo>
                    <a:pt x="1465" y="1232"/>
                  </a:lnTo>
                  <a:lnTo>
                    <a:pt x="1374" y="1141"/>
                  </a:lnTo>
                  <a:lnTo>
                    <a:pt x="1989" y="525"/>
                  </a:lnTo>
                  <a:lnTo>
                    <a:pt x="2080" y="616"/>
                  </a:lnTo>
                  <a:lnTo>
                    <a:pt x="1937" y="759"/>
                  </a:lnTo>
                  <a:cubicBezTo>
                    <a:pt x="1917" y="779"/>
                    <a:pt x="1917" y="811"/>
                    <a:pt x="1937" y="830"/>
                  </a:cubicBezTo>
                  <a:cubicBezTo>
                    <a:pt x="1956" y="850"/>
                    <a:pt x="1988" y="850"/>
                    <a:pt x="2008" y="830"/>
                  </a:cubicBezTo>
                  <a:lnTo>
                    <a:pt x="2151" y="687"/>
                  </a:lnTo>
                  <a:lnTo>
                    <a:pt x="2156" y="692"/>
                  </a:lnTo>
                  <a:cubicBezTo>
                    <a:pt x="2166" y="702"/>
                    <a:pt x="2178" y="707"/>
                    <a:pt x="2191" y="707"/>
                  </a:cubicBezTo>
                  <a:cubicBezTo>
                    <a:pt x="2204" y="707"/>
                    <a:pt x="2217" y="702"/>
                    <a:pt x="2227" y="692"/>
                  </a:cubicBezTo>
                  <a:lnTo>
                    <a:pt x="2591" y="328"/>
                  </a:lnTo>
                  <a:cubicBezTo>
                    <a:pt x="2610" y="309"/>
                    <a:pt x="2610" y="277"/>
                    <a:pt x="2591" y="257"/>
                  </a:cubicBezTo>
                  <a:lnTo>
                    <a:pt x="2348" y="15"/>
                  </a:lnTo>
                  <a:cubicBezTo>
                    <a:pt x="2339" y="5"/>
                    <a:pt x="2326" y="0"/>
                    <a:pt x="2313" y="0"/>
                  </a:cubicBezTo>
                  <a:cubicBezTo>
                    <a:pt x="2299" y="0"/>
                    <a:pt x="2287" y="5"/>
                    <a:pt x="2277" y="15"/>
                  </a:cubicBezTo>
                  <a:lnTo>
                    <a:pt x="1913" y="379"/>
                  </a:lnTo>
                  <a:cubicBezTo>
                    <a:pt x="1904" y="388"/>
                    <a:pt x="1898" y="401"/>
                    <a:pt x="1898" y="414"/>
                  </a:cubicBezTo>
                  <a:cubicBezTo>
                    <a:pt x="1898" y="427"/>
                    <a:pt x="1904" y="440"/>
                    <a:pt x="1913" y="450"/>
                  </a:cubicBezTo>
                  <a:lnTo>
                    <a:pt x="1918" y="455"/>
                  </a:lnTo>
                  <a:lnTo>
                    <a:pt x="1303" y="1070"/>
                  </a:lnTo>
                  <a:lnTo>
                    <a:pt x="687" y="455"/>
                  </a:lnTo>
                  <a:lnTo>
                    <a:pt x="692" y="450"/>
                  </a:lnTo>
                  <a:cubicBezTo>
                    <a:pt x="702" y="440"/>
                    <a:pt x="707" y="427"/>
                    <a:pt x="707" y="414"/>
                  </a:cubicBezTo>
                  <a:cubicBezTo>
                    <a:pt x="707" y="401"/>
                    <a:pt x="702" y="388"/>
                    <a:pt x="692" y="379"/>
                  </a:cubicBezTo>
                  <a:lnTo>
                    <a:pt x="328" y="15"/>
                  </a:lnTo>
                  <a:cubicBezTo>
                    <a:pt x="319" y="5"/>
                    <a:pt x="306" y="0"/>
                    <a:pt x="293" y="0"/>
                  </a:cubicBezTo>
                  <a:cubicBezTo>
                    <a:pt x="280" y="0"/>
                    <a:pt x="267" y="5"/>
                    <a:pt x="257" y="15"/>
                  </a:cubicBezTo>
                  <a:lnTo>
                    <a:pt x="15" y="257"/>
                  </a:lnTo>
                  <a:cubicBezTo>
                    <a:pt x="-5" y="277"/>
                    <a:pt x="-5" y="309"/>
                    <a:pt x="15" y="328"/>
                  </a:cubicBezTo>
                  <a:lnTo>
                    <a:pt x="379" y="692"/>
                  </a:lnTo>
                  <a:cubicBezTo>
                    <a:pt x="389" y="702"/>
                    <a:pt x="401" y="707"/>
                    <a:pt x="414" y="707"/>
                  </a:cubicBezTo>
                  <a:cubicBezTo>
                    <a:pt x="427" y="707"/>
                    <a:pt x="440" y="702"/>
                    <a:pt x="450" y="692"/>
                  </a:cubicBezTo>
                  <a:lnTo>
                    <a:pt x="455" y="687"/>
                  </a:lnTo>
                  <a:lnTo>
                    <a:pt x="1070" y="1303"/>
                  </a:lnTo>
                  <a:lnTo>
                    <a:pt x="695" y="1678"/>
                  </a:lnTo>
                  <a:lnTo>
                    <a:pt x="689" y="1673"/>
                  </a:lnTo>
                  <a:cubicBezTo>
                    <a:pt x="680" y="1664"/>
                    <a:pt x="667" y="1659"/>
                    <a:pt x="654" y="1659"/>
                  </a:cubicBezTo>
                  <a:cubicBezTo>
                    <a:pt x="641" y="1659"/>
                    <a:pt x="628" y="1664"/>
                    <a:pt x="619" y="1673"/>
                  </a:cubicBezTo>
                  <a:lnTo>
                    <a:pt x="535" y="1756"/>
                  </a:lnTo>
                  <a:lnTo>
                    <a:pt x="403" y="1575"/>
                  </a:lnTo>
                  <a:cubicBezTo>
                    <a:pt x="376" y="1539"/>
                    <a:pt x="335" y="1516"/>
                    <a:pt x="290" y="1512"/>
                  </a:cubicBezTo>
                  <a:cubicBezTo>
                    <a:pt x="244" y="1509"/>
                    <a:pt x="200" y="1525"/>
                    <a:pt x="168" y="1557"/>
                  </a:cubicBezTo>
                  <a:lnTo>
                    <a:pt x="45" y="1680"/>
                  </a:lnTo>
                  <a:cubicBezTo>
                    <a:pt x="16" y="1709"/>
                    <a:pt x="0" y="1748"/>
                    <a:pt x="0" y="1790"/>
                  </a:cubicBezTo>
                  <a:cubicBezTo>
                    <a:pt x="0" y="1831"/>
                    <a:pt x="16" y="1870"/>
                    <a:pt x="45" y="1899"/>
                  </a:cubicBezTo>
                  <a:lnTo>
                    <a:pt x="382" y="2236"/>
                  </a:lnTo>
                  <a:cubicBezTo>
                    <a:pt x="424" y="2277"/>
                    <a:pt x="478" y="2298"/>
                    <a:pt x="533" y="2298"/>
                  </a:cubicBezTo>
                  <a:cubicBezTo>
                    <a:pt x="587" y="2298"/>
                    <a:pt x="642" y="2277"/>
                    <a:pt x="683" y="2236"/>
                  </a:cubicBezTo>
                  <a:lnTo>
                    <a:pt x="932" y="1987"/>
                  </a:lnTo>
                  <a:cubicBezTo>
                    <a:pt x="952" y="1967"/>
                    <a:pt x="952" y="1936"/>
                    <a:pt x="932" y="1916"/>
                  </a:cubicBezTo>
                  <a:lnTo>
                    <a:pt x="927" y="1911"/>
                  </a:lnTo>
                  <a:lnTo>
                    <a:pt x="1303" y="1535"/>
                  </a:lnTo>
                  <a:lnTo>
                    <a:pt x="1678" y="1911"/>
                  </a:lnTo>
                  <a:lnTo>
                    <a:pt x="1673" y="1916"/>
                  </a:lnTo>
                  <a:cubicBezTo>
                    <a:pt x="1654" y="1936"/>
                    <a:pt x="1654" y="1967"/>
                    <a:pt x="1673" y="1987"/>
                  </a:cubicBezTo>
                  <a:lnTo>
                    <a:pt x="1922" y="2236"/>
                  </a:lnTo>
                  <a:cubicBezTo>
                    <a:pt x="1964" y="2277"/>
                    <a:pt x="2018" y="2298"/>
                    <a:pt x="2073" y="2298"/>
                  </a:cubicBezTo>
                  <a:cubicBezTo>
                    <a:pt x="2127" y="2298"/>
                    <a:pt x="2182" y="2277"/>
                    <a:pt x="2224" y="2236"/>
                  </a:cubicBezTo>
                  <a:lnTo>
                    <a:pt x="2560" y="1899"/>
                  </a:lnTo>
                  <a:cubicBezTo>
                    <a:pt x="2589" y="1870"/>
                    <a:pt x="2605" y="1831"/>
                    <a:pt x="2605" y="1790"/>
                  </a:cubicBezTo>
                  <a:cubicBezTo>
                    <a:pt x="2605" y="1748"/>
                    <a:pt x="2589" y="1709"/>
                    <a:pt x="2560" y="1680"/>
                  </a:cubicBezTo>
                  <a:lnTo>
                    <a:pt x="2437" y="155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1285;p48">
              <a:extLst>
                <a:ext uri="{FF2B5EF4-FFF2-40B4-BE49-F238E27FC236}">
                  <a16:creationId xmlns:a16="http://schemas.microsoft.com/office/drawing/2014/main" id="{D2BE9717-2340-C87E-9138-0C2FD53018A1}"/>
                </a:ext>
              </a:extLst>
            </p:cNvPr>
            <p:cNvSpPr/>
            <p:nvPr/>
          </p:nvSpPr>
          <p:spPr>
            <a:xfrm>
              <a:off x="5957692" y="2019935"/>
              <a:ext cx="41086" cy="41086"/>
            </a:xfrm>
            <a:custGeom>
              <a:avLst/>
              <a:gdLst/>
              <a:ahLst/>
              <a:cxnLst/>
              <a:rect l="l" t="t" r="r" b="b"/>
              <a:pathLst>
                <a:path w="181" h="181" extrusionOk="0">
                  <a:moveTo>
                    <a:pt x="166" y="15"/>
                  </a:moveTo>
                  <a:cubicBezTo>
                    <a:pt x="146" y="-5"/>
                    <a:pt x="115" y="-5"/>
                    <a:pt x="95" y="15"/>
                  </a:cubicBezTo>
                  <a:lnTo>
                    <a:pt x="14" y="96"/>
                  </a:lnTo>
                  <a:cubicBezTo>
                    <a:pt x="-5" y="115"/>
                    <a:pt x="-5" y="147"/>
                    <a:pt x="14" y="166"/>
                  </a:cubicBezTo>
                  <a:cubicBezTo>
                    <a:pt x="24" y="176"/>
                    <a:pt x="37" y="181"/>
                    <a:pt x="50" y="181"/>
                  </a:cubicBezTo>
                  <a:cubicBezTo>
                    <a:pt x="62" y="181"/>
                    <a:pt x="75" y="176"/>
                    <a:pt x="85" y="166"/>
                  </a:cubicBezTo>
                  <a:lnTo>
                    <a:pt x="166" y="85"/>
                  </a:lnTo>
                  <a:cubicBezTo>
                    <a:pt x="186" y="66"/>
                    <a:pt x="186" y="34"/>
                    <a:pt x="166" y="15"/>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 name="Google Shape;1286;p48">
              <a:extLst>
                <a:ext uri="{FF2B5EF4-FFF2-40B4-BE49-F238E27FC236}">
                  <a16:creationId xmlns:a16="http://schemas.microsoft.com/office/drawing/2014/main" id="{777C9419-F766-1836-FFC6-3223E9BED057}"/>
                </a:ext>
              </a:extLst>
            </p:cNvPr>
            <p:cNvSpPr/>
            <p:nvPr/>
          </p:nvSpPr>
          <p:spPr>
            <a:xfrm>
              <a:off x="5689611" y="1603399"/>
              <a:ext cx="135516" cy="135516"/>
            </a:xfrm>
            <a:custGeom>
              <a:avLst/>
              <a:gdLst/>
              <a:ahLst/>
              <a:cxnLst/>
              <a:rect l="l" t="t" r="r" b="b"/>
              <a:pathLst>
                <a:path w="597" h="597" extrusionOk="0">
                  <a:moveTo>
                    <a:pt x="439" y="439"/>
                  </a:moveTo>
                  <a:cubicBezTo>
                    <a:pt x="362" y="516"/>
                    <a:pt x="236" y="516"/>
                    <a:pt x="159" y="439"/>
                  </a:cubicBezTo>
                  <a:cubicBezTo>
                    <a:pt x="81" y="362"/>
                    <a:pt x="81" y="236"/>
                    <a:pt x="159" y="159"/>
                  </a:cubicBezTo>
                  <a:cubicBezTo>
                    <a:pt x="197" y="120"/>
                    <a:pt x="248" y="101"/>
                    <a:pt x="299" y="101"/>
                  </a:cubicBezTo>
                  <a:cubicBezTo>
                    <a:pt x="350" y="101"/>
                    <a:pt x="400" y="120"/>
                    <a:pt x="439" y="159"/>
                  </a:cubicBezTo>
                  <a:cubicBezTo>
                    <a:pt x="516" y="236"/>
                    <a:pt x="516" y="362"/>
                    <a:pt x="439" y="439"/>
                  </a:cubicBezTo>
                  <a:moveTo>
                    <a:pt x="510" y="88"/>
                  </a:moveTo>
                  <a:cubicBezTo>
                    <a:pt x="393" y="-29"/>
                    <a:pt x="204" y="-29"/>
                    <a:pt x="88" y="88"/>
                  </a:cubicBezTo>
                  <a:cubicBezTo>
                    <a:pt x="-29" y="204"/>
                    <a:pt x="-29" y="393"/>
                    <a:pt x="88" y="510"/>
                  </a:cubicBezTo>
                  <a:cubicBezTo>
                    <a:pt x="146" y="568"/>
                    <a:pt x="222" y="597"/>
                    <a:pt x="299" y="597"/>
                  </a:cubicBezTo>
                  <a:cubicBezTo>
                    <a:pt x="375" y="597"/>
                    <a:pt x="452" y="568"/>
                    <a:pt x="510" y="510"/>
                  </a:cubicBezTo>
                  <a:cubicBezTo>
                    <a:pt x="626" y="393"/>
                    <a:pt x="626" y="204"/>
                    <a:pt x="510" y="8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 name="Google Shape;1287;p48">
              <a:extLst>
                <a:ext uri="{FF2B5EF4-FFF2-40B4-BE49-F238E27FC236}">
                  <a16:creationId xmlns:a16="http://schemas.microsoft.com/office/drawing/2014/main" id="{7BD1E250-991B-4F82-057B-2F4F04C57D6C}"/>
                </a:ext>
              </a:extLst>
            </p:cNvPr>
            <p:cNvSpPr/>
            <p:nvPr/>
          </p:nvSpPr>
          <p:spPr>
            <a:xfrm>
              <a:off x="5726384" y="1640173"/>
              <a:ext cx="22700" cy="22699"/>
            </a:xfrm>
            <a:custGeom>
              <a:avLst/>
              <a:gdLst/>
              <a:ahLst/>
              <a:cxnLst/>
              <a:rect l="l" t="t" r="r" b="b"/>
              <a:pathLst>
                <a:path w="100" h="100" extrusionOk="0">
                  <a:moveTo>
                    <a:pt x="99" y="40"/>
                  </a:moveTo>
                  <a:cubicBezTo>
                    <a:pt x="98" y="37"/>
                    <a:pt x="97" y="34"/>
                    <a:pt x="96" y="31"/>
                  </a:cubicBezTo>
                  <a:cubicBezTo>
                    <a:pt x="95" y="28"/>
                    <a:pt x="93" y="25"/>
                    <a:pt x="91" y="22"/>
                  </a:cubicBezTo>
                  <a:cubicBezTo>
                    <a:pt x="90" y="19"/>
                    <a:pt x="88" y="17"/>
                    <a:pt x="85" y="14"/>
                  </a:cubicBezTo>
                  <a:cubicBezTo>
                    <a:pt x="83" y="12"/>
                    <a:pt x="81" y="10"/>
                    <a:pt x="78" y="8"/>
                  </a:cubicBezTo>
                  <a:cubicBezTo>
                    <a:pt x="75" y="6"/>
                    <a:pt x="72" y="5"/>
                    <a:pt x="69" y="4"/>
                  </a:cubicBezTo>
                  <a:cubicBezTo>
                    <a:pt x="66" y="2"/>
                    <a:pt x="63" y="1"/>
                    <a:pt x="60" y="1"/>
                  </a:cubicBezTo>
                  <a:cubicBezTo>
                    <a:pt x="53" y="-1"/>
                    <a:pt x="47" y="-1"/>
                    <a:pt x="40" y="1"/>
                  </a:cubicBezTo>
                  <a:cubicBezTo>
                    <a:pt x="37" y="1"/>
                    <a:pt x="34" y="2"/>
                    <a:pt x="31" y="4"/>
                  </a:cubicBezTo>
                  <a:cubicBezTo>
                    <a:pt x="28" y="5"/>
                    <a:pt x="25" y="6"/>
                    <a:pt x="22" y="8"/>
                  </a:cubicBezTo>
                  <a:cubicBezTo>
                    <a:pt x="19" y="10"/>
                    <a:pt x="17" y="12"/>
                    <a:pt x="14" y="14"/>
                  </a:cubicBezTo>
                  <a:cubicBezTo>
                    <a:pt x="12" y="17"/>
                    <a:pt x="10" y="19"/>
                    <a:pt x="8" y="22"/>
                  </a:cubicBezTo>
                  <a:cubicBezTo>
                    <a:pt x="6" y="25"/>
                    <a:pt x="5" y="28"/>
                    <a:pt x="4" y="31"/>
                  </a:cubicBezTo>
                  <a:cubicBezTo>
                    <a:pt x="2" y="34"/>
                    <a:pt x="1" y="37"/>
                    <a:pt x="1" y="40"/>
                  </a:cubicBezTo>
                  <a:cubicBezTo>
                    <a:pt x="0" y="43"/>
                    <a:pt x="0" y="47"/>
                    <a:pt x="0" y="50"/>
                  </a:cubicBezTo>
                  <a:cubicBezTo>
                    <a:pt x="0" y="53"/>
                    <a:pt x="0" y="56"/>
                    <a:pt x="1" y="60"/>
                  </a:cubicBezTo>
                  <a:cubicBezTo>
                    <a:pt x="1" y="63"/>
                    <a:pt x="2" y="66"/>
                    <a:pt x="4" y="69"/>
                  </a:cubicBezTo>
                  <a:cubicBezTo>
                    <a:pt x="5" y="72"/>
                    <a:pt x="6" y="75"/>
                    <a:pt x="8" y="78"/>
                  </a:cubicBezTo>
                  <a:cubicBezTo>
                    <a:pt x="10" y="81"/>
                    <a:pt x="12" y="83"/>
                    <a:pt x="14" y="85"/>
                  </a:cubicBezTo>
                  <a:cubicBezTo>
                    <a:pt x="17" y="88"/>
                    <a:pt x="19" y="90"/>
                    <a:pt x="22" y="92"/>
                  </a:cubicBezTo>
                  <a:cubicBezTo>
                    <a:pt x="25" y="93"/>
                    <a:pt x="28" y="95"/>
                    <a:pt x="31" y="96"/>
                  </a:cubicBezTo>
                  <a:cubicBezTo>
                    <a:pt x="34" y="97"/>
                    <a:pt x="37" y="98"/>
                    <a:pt x="40" y="99"/>
                  </a:cubicBezTo>
                  <a:cubicBezTo>
                    <a:pt x="43" y="100"/>
                    <a:pt x="47" y="100"/>
                    <a:pt x="50" y="100"/>
                  </a:cubicBezTo>
                  <a:cubicBezTo>
                    <a:pt x="53" y="100"/>
                    <a:pt x="56" y="100"/>
                    <a:pt x="60" y="99"/>
                  </a:cubicBezTo>
                  <a:cubicBezTo>
                    <a:pt x="63" y="98"/>
                    <a:pt x="66" y="97"/>
                    <a:pt x="69" y="96"/>
                  </a:cubicBezTo>
                  <a:cubicBezTo>
                    <a:pt x="72" y="95"/>
                    <a:pt x="75" y="93"/>
                    <a:pt x="78" y="92"/>
                  </a:cubicBezTo>
                  <a:cubicBezTo>
                    <a:pt x="81" y="90"/>
                    <a:pt x="83" y="88"/>
                    <a:pt x="85" y="85"/>
                  </a:cubicBezTo>
                  <a:cubicBezTo>
                    <a:pt x="88" y="83"/>
                    <a:pt x="90" y="81"/>
                    <a:pt x="91" y="78"/>
                  </a:cubicBezTo>
                  <a:cubicBezTo>
                    <a:pt x="93" y="75"/>
                    <a:pt x="95" y="72"/>
                    <a:pt x="96" y="69"/>
                  </a:cubicBezTo>
                  <a:cubicBezTo>
                    <a:pt x="97" y="66"/>
                    <a:pt x="98" y="63"/>
                    <a:pt x="99" y="60"/>
                  </a:cubicBezTo>
                  <a:cubicBezTo>
                    <a:pt x="100" y="56"/>
                    <a:pt x="100" y="53"/>
                    <a:pt x="100" y="50"/>
                  </a:cubicBezTo>
                  <a:cubicBezTo>
                    <a:pt x="100" y="47"/>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1288;p48">
              <a:extLst>
                <a:ext uri="{FF2B5EF4-FFF2-40B4-BE49-F238E27FC236}">
                  <a16:creationId xmlns:a16="http://schemas.microsoft.com/office/drawing/2014/main" id="{178A84A4-FA95-FEE5-7D00-4907CCC5BA9A}"/>
                </a:ext>
              </a:extLst>
            </p:cNvPr>
            <p:cNvSpPr/>
            <p:nvPr/>
          </p:nvSpPr>
          <p:spPr>
            <a:xfrm>
              <a:off x="5726384" y="1666958"/>
              <a:ext cx="22700" cy="22699"/>
            </a:xfrm>
            <a:custGeom>
              <a:avLst/>
              <a:gdLst/>
              <a:ahLst/>
              <a:cxnLst/>
              <a:rect l="l" t="t" r="r" b="b"/>
              <a:pathLst>
                <a:path w="100" h="100" extrusionOk="0">
                  <a:moveTo>
                    <a:pt x="99" y="41"/>
                  </a:moveTo>
                  <a:cubicBezTo>
                    <a:pt x="98" y="37"/>
                    <a:pt x="97" y="34"/>
                    <a:pt x="96" y="31"/>
                  </a:cubicBezTo>
                  <a:cubicBezTo>
                    <a:pt x="95" y="28"/>
                    <a:pt x="93" y="25"/>
                    <a:pt x="91" y="23"/>
                  </a:cubicBezTo>
                  <a:cubicBezTo>
                    <a:pt x="90" y="20"/>
                    <a:pt x="88" y="17"/>
                    <a:pt x="85" y="15"/>
                  </a:cubicBezTo>
                  <a:cubicBezTo>
                    <a:pt x="83" y="13"/>
                    <a:pt x="81" y="10"/>
                    <a:pt x="78" y="9"/>
                  </a:cubicBezTo>
                  <a:cubicBezTo>
                    <a:pt x="75" y="7"/>
                    <a:pt x="72" y="5"/>
                    <a:pt x="69" y="4"/>
                  </a:cubicBezTo>
                  <a:cubicBezTo>
                    <a:pt x="66" y="3"/>
                    <a:pt x="63" y="2"/>
                    <a:pt x="60" y="1"/>
                  </a:cubicBezTo>
                  <a:cubicBezTo>
                    <a:pt x="53" y="0"/>
                    <a:pt x="47" y="0"/>
                    <a:pt x="40" y="1"/>
                  </a:cubicBezTo>
                  <a:cubicBezTo>
                    <a:pt x="37" y="2"/>
                    <a:pt x="34" y="3"/>
                    <a:pt x="31" y="4"/>
                  </a:cubicBezTo>
                  <a:cubicBezTo>
                    <a:pt x="28" y="5"/>
                    <a:pt x="25" y="7"/>
                    <a:pt x="22" y="9"/>
                  </a:cubicBezTo>
                  <a:cubicBezTo>
                    <a:pt x="19" y="10"/>
                    <a:pt x="17" y="13"/>
                    <a:pt x="14" y="15"/>
                  </a:cubicBezTo>
                  <a:cubicBezTo>
                    <a:pt x="12" y="17"/>
                    <a:pt x="10" y="20"/>
                    <a:pt x="8" y="23"/>
                  </a:cubicBezTo>
                  <a:cubicBezTo>
                    <a:pt x="6" y="25"/>
                    <a:pt x="5" y="28"/>
                    <a:pt x="4" y="31"/>
                  </a:cubicBezTo>
                  <a:cubicBezTo>
                    <a:pt x="2" y="34"/>
                    <a:pt x="1" y="37"/>
                    <a:pt x="1" y="41"/>
                  </a:cubicBezTo>
                  <a:cubicBezTo>
                    <a:pt x="0" y="44"/>
                    <a:pt x="0" y="47"/>
                    <a:pt x="0" y="50"/>
                  </a:cubicBezTo>
                  <a:cubicBezTo>
                    <a:pt x="0" y="54"/>
                    <a:pt x="0" y="57"/>
                    <a:pt x="1" y="60"/>
                  </a:cubicBezTo>
                  <a:cubicBezTo>
                    <a:pt x="1" y="63"/>
                    <a:pt x="2" y="66"/>
                    <a:pt x="4" y="69"/>
                  </a:cubicBezTo>
                  <a:cubicBezTo>
                    <a:pt x="5" y="72"/>
                    <a:pt x="6" y="75"/>
                    <a:pt x="8" y="78"/>
                  </a:cubicBezTo>
                  <a:cubicBezTo>
                    <a:pt x="10" y="81"/>
                    <a:pt x="12" y="83"/>
                    <a:pt x="14" y="86"/>
                  </a:cubicBezTo>
                  <a:cubicBezTo>
                    <a:pt x="17" y="88"/>
                    <a:pt x="19" y="90"/>
                    <a:pt x="22" y="92"/>
                  </a:cubicBezTo>
                  <a:cubicBezTo>
                    <a:pt x="25" y="94"/>
                    <a:pt x="28" y="95"/>
                    <a:pt x="31" y="97"/>
                  </a:cubicBezTo>
                  <a:cubicBezTo>
                    <a:pt x="34" y="98"/>
                    <a:pt x="37" y="99"/>
                    <a:pt x="40" y="99"/>
                  </a:cubicBezTo>
                  <a:cubicBezTo>
                    <a:pt x="43" y="100"/>
                    <a:pt x="47" y="100"/>
                    <a:pt x="50" y="100"/>
                  </a:cubicBezTo>
                  <a:cubicBezTo>
                    <a:pt x="53" y="100"/>
                    <a:pt x="56" y="100"/>
                    <a:pt x="60" y="99"/>
                  </a:cubicBezTo>
                  <a:cubicBezTo>
                    <a:pt x="63" y="99"/>
                    <a:pt x="66" y="98"/>
                    <a:pt x="69" y="97"/>
                  </a:cubicBezTo>
                  <a:cubicBezTo>
                    <a:pt x="72" y="95"/>
                    <a:pt x="75" y="94"/>
                    <a:pt x="78" y="92"/>
                  </a:cubicBezTo>
                  <a:cubicBezTo>
                    <a:pt x="81" y="90"/>
                    <a:pt x="83" y="88"/>
                    <a:pt x="85" y="86"/>
                  </a:cubicBezTo>
                  <a:cubicBezTo>
                    <a:pt x="88" y="83"/>
                    <a:pt x="90" y="81"/>
                    <a:pt x="91" y="78"/>
                  </a:cubicBezTo>
                  <a:cubicBezTo>
                    <a:pt x="93" y="75"/>
                    <a:pt x="95" y="72"/>
                    <a:pt x="96" y="69"/>
                  </a:cubicBezTo>
                  <a:cubicBezTo>
                    <a:pt x="97" y="66"/>
                    <a:pt x="98" y="63"/>
                    <a:pt x="99" y="60"/>
                  </a:cubicBezTo>
                  <a:cubicBezTo>
                    <a:pt x="100" y="57"/>
                    <a:pt x="100" y="54"/>
                    <a:pt x="100" y="50"/>
                  </a:cubicBezTo>
                  <a:cubicBezTo>
                    <a:pt x="100" y="47"/>
                    <a:pt x="100" y="44"/>
                    <a:pt x="99" y="4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 name="Google Shape;1289;p48">
              <a:extLst>
                <a:ext uri="{FF2B5EF4-FFF2-40B4-BE49-F238E27FC236}">
                  <a16:creationId xmlns:a16="http://schemas.microsoft.com/office/drawing/2014/main" id="{6F4A8412-F48D-4915-EF7B-0CA73C6C22AD}"/>
                </a:ext>
              </a:extLst>
            </p:cNvPr>
            <p:cNvSpPr/>
            <p:nvPr/>
          </p:nvSpPr>
          <p:spPr>
            <a:xfrm>
              <a:off x="5753170" y="1640173"/>
              <a:ext cx="22700" cy="22699"/>
            </a:xfrm>
            <a:custGeom>
              <a:avLst/>
              <a:gdLst/>
              <a:ahLst/>
              <a:cxnLst/>
              <a:rect l="l" t="t" r="r" b="b"/>
              <a:pathLst>
                <a:path w="100" h="100" extrusionOk="0">
                  <a:moveTo>
                    <a:pt x="99" y="40"/>
                  </a:moveTo>
                  <a:cubicBezTo>
                    <a:pt x="99" y="37"/>
                    <a:pt x="98" y="34"/>
                    <a:pt x="97" y="31"/>
                  </a:cubicBezTo>
                  <a:cubicBezTo>
                    <a:pt x="95" y="28"/>
                    <a:pt x="94" y="25"/>
                    <a:pt x="92" y="22"/>
                  </a:cubicBezTo>
                  <a:cubicBezTo>
                    <a:pt x="90" y="19"/>
                    <a:pt x="88" y="17"/>
                    <a:pt x="86" y="14"/>
                  </a:cubicBezTo>
                  <a:cubicBezTo>
                    <a:pt x="83" y="12"/>
                    <a:pt x="81" y="10"/>
                    <a:pt x="78" y="8"/>
                  </a:cubicBezTo>
                  <a:cubicBezTo>
                    <a:pt x="75" y="6"/>
                    <a:pt x="72" y="5"/>
                    <a:pt x="69" y="4"/>
                  </a:cubicBezTo>
                  <a:cubicBezTo>
                    <a:pt x="66" y="2"/>
                    <a:pt x="63" y="1"/>
                    <a:pt x="60" y="1"/>
                  </a:cubicBezTo>
                  <a:cubicBezTo>
                    <a:pt x="54" y="-1"/>
                    <a:pt x="47" y="-1"/>
                    <a:pt x="41" y="1"/>
                  </a:cubicBezTo>
                  <a:cubicBezTo>
                    <a:pt x="37" y="1"/>
                    <a:pt x="34" y="2"/>
                    <a:pt x="31" y="4"/>
                  </a:cubicBezTo>
                  <a:cubicBezTo>
                    <a:pt x="28" y="5"/>
                    <a:pt x="25" y="6"/>
                    <a:pt x="23" y="8"/>
                  </a:cubicBezTo>
                  <a:cubicBezTo>
                    <a:pt x="20" y="10"/>
                    <a:pt x="17" y="12"/>
                    <a:pt x="15" y="14"/>
                  </a:cubicBezTo>
                  <a:cubicBezTo>
                    <a:pt x="13" y="17"/>
                    <a:pt x="10" y="19"/>
                    <a:pt x="9" y="22"/>
                  </a:cubicBezTo>
                  <a:cubicBezTo>
                    <a:pt x="7" y="25"/>
                    <a:pt x="5" y="28"/>
                    <a:pt x="4" y="31"/>
                  </a:cubicBezTo>
                  <a:cubicBezTo>
                    <a:pt x="3" y="34"/>
                    <a:pt x="2" y="37"/>
                    <a:pt x="1" y="40"/>
                  </a:cubicBezTo>
                  <a:cubicBezTo>
                    <a:pt x="1" y="43"/>
                    <a:pt x="0" y="47"/>
                    <a:pt x="0" y="50"/>
                  </a:cubicBezTo>
                  <a:cubicBezTo>
                    <a:pt x="0" y="53"/>
                    <a:pt x="1" y="56"/>
                    <a:pt x="1" y="60"/>
                  </a:cubicBezTo>
                  <a:cubicBezTo>
                    <a:pt x="2" y="63"/>
                    <a:pt x="3" y="66"/>
                    <a:pt x="4" y="69"/>
                  </a:cubicBezTo>
                  <a:cubicBezTo>
                    <a:pt x="5" y="72"/>
                    <a:pt x="7" y="75"/>
                    <a:pt x="9" y="78"/>
                  </a:cubicBezTo>
                  <a:cubicBezTo>
                    <a:pt x="10" y="81"/>
                    <a:pt x="13" y="83"/>
                    <a:pt x="15" y="85"/>
                  </a:cubicBezTo>
                  <a:cubicBezTo>
                    <a:pt x="17" y="88"/>
                    <a:pt x="20" y="90"/>
                    <a:pt x="23" y="92"/>
                  </a:cubicBezTo>
                  <a:cubicBezTo>
                    <a:pt x="25" y="93"/>
                    <a:pt x="28" y="95"/>
                    <a:pt x="31" y="96"/>
                  </a:cubicBezTo>
                  <a:cubicBezTo>
                    <a:pt x="34" y="97"/>
                    <a:pt x="37" y="98"/>
                    <a:pt x="41" y="99"/>
                  </a:cubicBezTo>
                  <a:cubicBezTo>
                    <a:pt x="44" y="100"/>
                    <a:pt x="47" y="100"/>
                    <a:pt x="50" y="100"/>
                  </a:cubicBezTo>
                  <a:cubicBezTo>
                    <a:pt x="54" y="100"/>
                    <a:pt x="57" y="100"/>
                    <a:pt x="60" y="99"/>
                  </a:cubicBezTo>
                  <a:cubicBezTo>
                    <a:pt x="63" y="98"/>
                    <a:pt x="66" y="97"/>
                    <a:pt x="69" y="96"/>
                  </a:cubicBezTo>
                  <a:cubicBezTo>
                    <a:pt x="72" y="95"/>
                    <a:pt x="75" y="93"/>
                    <a:pt x="78" y="92"/>
                  </a:cubicBezTo>
                  <a:cubicBezTo>
                    <a:pt x="81" y="90"/>
                    <a:pt x="83" y="88"/>
                    <a:pt x="86" y="85"/>
                  </a:cubicBezTo>
                  <a:cubicBezTo>
                    <a:pt x="88" y="83"/>
                    <a:pt x="90" y="81"/>
                    <a:pt x="92" y="78"/>
                  </a:cubicBezTo>
                  <a:cubicBezTo>
                    <a:pt x="94" y="75"/>
                    <a:pt x="95" y="72"/>
                    <a:pt x="97" y="69"/>
                  </a:cubicBezTo>
                  <a:cubicBezTo>
                    <a:pt x="98" y="66"/>
                    <a:pt x="99" y="63"/>
                    <a:pt x="99" y="60"/>
                  </a:cubicBezTo>
                  <a:cubicBezTo>
                    <a:pt x="100" y="56"/>
                    <a:pt x="100" y="53"/>
                    <a:pt x="100" y="50"/>
                  </a:cubicBezTo>
                  <a:cubicBezTo>
                    <a:pt x="100" y="47"/>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Google Shape;639;p41">
            <a:extLst>
              <a:ext uri="{FF2B5EF4-FFF2-40B4-BE49-F238E27FC236}">
                <a16:creationId xmlns:a16="http://schemas.microsoft.com/office/drawing/2014/main" id="{53F709F6-0078-5DEE-1582-E37AAF38752F}"/>
              </a:ext>
            </a:extLst>
          </p:cNvPr>
          <p:cNvSpPr txBox="1"/>
          <p:nvPr/>
        </p:nvSpPr>
        <p:spPr>
          <a:xfrm>
            <a:off x="-1912955" y="1492778"/>
            <a:ext cx="1684416" cy="555069"/>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Quick overview of golf terminology</a:t>
            </a:r>
          </a:p>
        </p:txBody>
      </p:sp>
      <p:sp>
        <p:nvSpPr>
          <p:cNvPr id="12" name="Google Shape;640;p41">
            <a:extLst>
              <a:ext uri="{FF2B5EF4-FFF2-40B4-BE49-F238E27FC236}">
                <a16:creationId xmlns:a16="http://schemas.microsoft.com/office/drawing/2014/main" id="{6586EF40-4DF1-FED3-92B9-15F65F1557BE}"/>
              </a:ext>
            </a:extLst>
          </p:cNvPr>
          <p:cNvSpPr txBox="1"/>
          <p:nvPr/>
        </p:nvSpPr>
        <p:spPr>
          <a:xfrm>
            <a:off x="-1937214" y="2510791"/>
            <a:ext cx="1684416" cy="837867"/>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A look into the difficulty of the courses played on the PGA Tour</a:t>
            </a:r>
          </a:p>
        </p:txBody>
      </p:sp>
      <p:sp>
        <p:nvSpPr>
          <p:cNvPr id="13" name="Google Shape;641;p41">
            <a:extLst>
              <a:ext uri="{FF2B5EF4-FFF2-40B4-BE49-F238E27FC236}">
                <a16:creationId xmlns:a16="http://schemas.microsoft.com/office/drawing/2014/main" id="{2EB0A290-6A19-E215-B5F5-A974AA706858}"/>
              </a:ext>
            </a:extLst>
          </p:cNvPr>
          <p:cNvSpPr txBox="1"/>
          <p:nvPr/>
        </p:nvSpPr>
        <p:spPr>
          <a:xfrm>
            <a:off x="-2193368" y="3995194"/>
            <a:ext cx="1944623" cy="765650"/>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How much further do the pros drive the ball?</a:t>
            </a:r>
          </a:p>
          <a:p>
            <a:endParaRPr lang="en-US" sz="1200" dirty="0">
              <a:solidFill>
                <a:schemeClr val="tx2"/>
              </a:solidFill>
              <a:latin typeface="Raleway Black" pitchFamily="2" charset="0"/>
            </a:endParaRPr>
          </a:p>
        </p:txBody>
      </p:sp>
      <p:sp>
        <p:nvSpPr>
          <p:cNvPr id="14" name="Google Shape;642;p41">
            <a:extLst>
              <a:ext uri="{FF2B5EF4-FFF2-40B4-BE49-F238E27FC236}">
                <a16:creationId xmlns:a16="http://schemas.microsoft.com/office/drawing/2014/main" id="{5DC43C69-01D5-D0FC-BC7A-FDA34E4B3F18}"/>
              </a:ext>
            </a:extLst>
          </p:cNvPr>
          <p:cNvSpPr txBox="1"/>
          <p:nvPr/>
        </p:nvSpPr>
        <p:spPr>
          <a:xfrm>
            <a:off x="9430506" y="1547966"/>
            <a:ext cx="1944622" cy="853391"/>
          </a:xfrm>
          <a:prstGeom prst="rect">
            <a:avLst/>
          </a:prstGeom>
          <a:noFill/>
          <a:ln>
            <a:noFill/>
          </a:ln>
        </p:spPr>
        <p:txBody>
          <a:bodyPr spcFirstLastPara="1" wrap="square" lIns="91425" tIns="91425" rIns="91425" bIns="91425" anchor="t" anchorCtr="0">
            <a:noAutofit/>
          </a:bodyPr>
          <a:lstStyle/>
          <a:p>
            <a:r>
              <a:rPr lang="en-US" sz="1200" dirty="0">
                <a:solidFill>
                  <a:schemeClr val="tx2"/>
                </a:solidFill>
                <a:latin typeface="Raleway Black" pitchFamily="2" charset="0"/>
              </a:rPr>
              <a:t>Why are pros scores lower than amateurs?</a:t>
            </a:r>
          </a:p>
        </p:txBody>
      </p:sp>
      <p:sp>
        <p:nvSpPr>
          <p:cNvPr id="15" name="Google Shape;643;p41">
            <a:extLst>
              <a:ext uri="{FF2B5EF4-FFF2-40B4-BE49-F238E27FC236}">
                <a16:creationId xmlns:a16="http://schemas.microsoft.com/office/drawing/2014/main" id="{20DECFF3-812E-8F46-E360-69A9373364E0}"/>
              </a:ext>
            </a:extLst>
          </p:cNvPr>
          <p:cNvSpPr txBox="1"/>
          <p:nvPr/>
        </p:nvSpPr>
        <p:spPr>
          <a:xfrm>
            <a:off x="9392745" y="2690595"/>
            <a:ext cx="1944622" cy="782919"/>
          </a:xfrm>
          <a:prstGeom prst="rect">
            <a:avLst/>
          </a:prstGeom>
          <a:noFill/>
          <a:ln>
            <a:noFill/>
          </a:ln>
        </p:spPr>
        <p:txBody>
          <a:bodyPr spcFirstLastPara="1" wrap="square" lIns="91425" tIns="91425" rIns="91425" bIns="91425" anchor="t" anchorCtr="0">
            <a:noAutofit/>
          </a:bodyPr>
          <a:lstStyle/>
          <a:p>
            <a:r>
              <a:rPr lang="en-US" sz="1200" dirty="0">
                <a:solidFill>
                  <a:schemeClr val="tx2"/>
                </a:solidFill>
                <a:latin typeface="Raleway Black" pitchFamily="2" charset="0"/>
              </a:rPr>
              <a:t>The aspects of the pros games that the amateurs can compete with.</a:t>
            </a:r>
          </a:p>
        </p:txBody>
      </p:sp>
      <p:sp>
        <p:nvSpPr>
          <p:cNvPr id="16" name="Google Shape;644;p41">
            <a:extLst>
              <a:ext uri="{FF2B5EF4-FFF2-40B4-BE49-F238E27FC236}">
                <a16:creationId xmlns:a16="http://schemas.microsoft.com/office/drawing/2014/main" id="{92DA0E0C-9AB7-C52C-8C6C-B8764D4A1DB5}"/>
              </a:ext>
            </a:extLst>
          </p:cNvPr>
          <p:cNvSpPr txBox="1"/>
          <p:nvPr/>
        </p:nvSpPr>
        <p:spPr>
          <a:xfrm>
            <a:off x="9430506" y="3895727"/>
            <a:ext cx="1944622" cy="7084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chemeClr val="tx2"/>
                </a:solidFill>
                <a:latin typeface="Raleway Black" pitchFamily="2" charset="0"/>
                <a:ea typeface="Manrope"/>
                <a:cs typeface="Manrope"/>
                <a:sym typeface="Manrope"/>
              </a:rPr>
              <a:t>Why amateurs should lower expecations to have more fun.</a:t>
            </a:r>
            <a:endParaRPr sz="1200" dirty="0">
              <a:solidFill>
                <a:schemeClr val="tx2"/>
              </a:solidFill>
              <a:latin typeface="Raleway Black" pitchFamily="2" charset="0"/>
              <a:ea typeface="Manrope"/>
              <a:cs typeface="Manrope"/>
              <a:sym typeface="Manrope"/>
            </a:endParaRPr>
          </a:p>
        </p:txBody>
      </p:sp>
      <p:grpSp>
        <p:nvGrpSpPr>
          <p:cNvPr id="17" name="Google Shape;650;p41">
            <a:extLst>
              <a:ext uri="{FF2B5EF4-FFF2-40B4-BE49-F238E27FC236}">
                <a16:creationId xmlns:a16="http://schemas.microsoft.com/office/drawing/2014/main" id="{4D955A1F-C503-8F50-38AA-C4CC7C1FF2BE}"/>
              </a:ext>
            </a:extLst>
          </p:cNvPr>
          <p:cNvGrpSpPr/>
          <p:nvPr/>
        </p:nvGrpSpPr>
        <p:grpSpPr>
          <a:xfrm>
            <a:off x="2966900" y="-740704"/>
            <a:ext cx="419700" cy="419700"/>
            <a:chOff x="3147875" y="1631675"/>
            <a:chExt cx="419700" cy="419700"/>
          </a:xfrm>
        </p:grpSpPr>
        <p:sp>
          <p:nvSpPr>
            <p:cNvPr id="18" name="Google Shape;651;p41">
              <a:extLst>
                <a:ext uri="{FF2B5EF4-FFF2-40B4-BE49-F238E27FC236}">
                  <a16:creationId xmlns:a16="http://schemas.microsoft.com/office/drawing/2014/main" id="{E6E676ED-556B-32CB-25F4-637368D8DBBE}"/>
                </a:ext>
              </a:extLst>
            </p:cNvPr>
            <p:cNvSpPr/>
            <p:nvPr/>
          </p:nvSpPr>
          <p:spPr>
            <a:xfrm>
              <a:off x="3147875" y="1631675"/>
              <a:ext cx="419700" cy="41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19" name="Google Shape;652;p41">
              <a:extLst>
                <a:ext uri="{FF2B5EF4-FFF2-40B4-BE49-F238E27FC236}">
                  <a16:creationId xmlns:a16="http://schemas.microsoft.com/office/drawing/2014/main" id="{4A1E2DE4-C2EE-0544-CEE0-977864DD8203}"/>
                </a:ext>
              </a:extLst>
            </p:cNvPr>
            <p:cNvSpPr/>
            <p:nvPr/>
          </p:nvSpPr>
          <p:spPr>
            <a:xfrm>
              <a:off x="3338308" y="176884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0" name="Google Shape;653;p41">
              <a:extLst>
                <a:ext uri="{FF2B5EF4-FFF2-40B4-BE49-F238E27FC236}">
                  <a16:creationId xmlns:a16="http://schemas.microsoft.com/office/drawing/2014/main" id="{C8700297-2834-642A-C6F0-CBCA79D495D8}"/>
                </a:ext>
              </a:extLst>
            </p:cNvPr>
            <p:cNvSpPr/>
            <p:nvPr/>
          </p:nvSpPr>
          <p:spPr>
            <a:xfrm>
              <a:off x="3416098" y="178675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1" name="Google Shape;654;p41">
              <a:extLst>
                <a:ext uri="{FF2B5EF4-FFF2-40B4-BE49-F238E27FC236}">
                  <a16:creationId xmlns:a16="http://schemas.microsoft.com/office/drawing/2014/main" id="{22052921-EAE6-76B8-281C-B4B8A0EE59DA}"/>
                </a:ext>
              </a:extLst>
            </p:cNvPr>
            <p:cNvSpPr/>
            <p:nvPr/>
          </p:nvSpPr>
          <p:spPr>
            <a:xfrm>
              <a:off x="3181703" y="172584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2" name="Google Shape;655;p41">
              <a:extLst>
                <a:ext uri="{FF2B5EF4-FFF2-40B4-BE49-F238E27FC236}">
                  <a16:creationId xmlns:a16="http://schemas.microsoft.com/office/drawing/2014/main" id="{B7B778C8-4E8E-1708-DC28-D16EB15E655F}"/>
                </a:ext>
              </a:extLst>
            </p:cNvPr>
            <p:cNvSpPr/>
            <p:nvPr/>
          </p:nvSpPr>
          <p:spPr>
            <a:xfrm>
              <a:off x="3224281" y="177602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3" name="Google Shape;656;p41">
              <a:extLst>
                <a:ext uri="{FF2B5EF4-FFF2-40B4-BE49-F238E27FC236}">
                  <a16:creationId xmlns:a16="http://schemas.microsoft.com/office/drawing/2014/main" id="{B21842FD-EE3D-90EE-1BDE-FF86B1749FC9}"/>
                </a:ext>
              </a:extLst>
            </p:cNvPr>
            <p:cNvSpPr/>
            <p:nvPr/>
          </p:nvSpPr>
          <p:spPr>
            <a:xfrm>
              <a:off x="3494913" y="181081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4" name="Google Shape;657;p41">
              <a:extLst>
                <a:ext uri="{FF2B5EF4-FFF2-40B4-BE49-F238E27FC236}">
                  <a16:creationId xmlns:a16="http://schemas.microsoft.com/office/drawing/2014/main" id="{10102167-0350-6FC1-C44E-96E7ABF83A09}"/>
                </a:ext>
              </a:extLst>
            </p:cNvPr>
            <p:cNvSpPr/>
            <p:nvPr/>
          </p:nvSpPr>
          <p:spPr>
            <a:xfrm>
              <a:off x="3349567" y="184305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5" name="Google Shape;658;p41">
              <a:extLst>
                <a:ext uri="{FF2B5EF4-FFF2-40B4-BE49-F238E27FC236}">
                  <a16:creationId xmlns:a16="http://schemas.microsoft.com/office/drawing/2014/main" id="{0686691B-5CF0-6CD4-0AFF-890E8DFA1702}"/>
                </a:ext>
              </a:extLst>
            </p:cNvPr>
            <p:cNvSpPr/>
            <p:nvPr/>
          </p:nvSpPr>
          <p:spPr>
            <a:xfrm>
              <a:off x="3427358" y="186813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6" name="Google Shape;659;p41">
              <a:extLst>
                <a:ext uri="{FF2B5EF4-FFF2-40B4-BE49-F238E27FC236}">
                  <a16:creationId xmlns:a16="http://schemas.microsoft.com/office/drawing/2014/main" id="{2E2C9B48-34ED-37B2-24EF-3CD89E860EBA}"/>
                </a:ext>
              </a:extLst>
            </p:cNvPr>
            <p:cNvSpPr/>
            <p:nvPr/>
          </p:nvSpPr>
          <p:spPr>
            <a:xfrm>
              <a:off x="3169976" y="182902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7" name="Google Shape;660;p41">
              <a:extLst>
                <a:ext uri="{FF2B5EF4-FFF2-40B4-BE49-F238E27FC236}">
                  <a16:creationId xmlns:a16="http://schemas.microsoft.com/office/drawing/2014/main" id="{95B2C94C-7215-339D-44EC-BCA018D27882}"/>
                </a:ext>
              </a:extLst>
            </p:cNvPr>
            <p:cNvSpPr/>
            <p:nvPr/>
          </p:nvSpPr>
          <p:spPr>
            <a:xfrm>
              <a:off x="3270753" y="182616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8" name="Google Shape;661;p41">
              <a:extLst>
                <a:ext uri="{FF2B5EF4-FFF2-40B4-BE49-F238E27FC236}">
                  <a16:creationId xmlns:a16="http://schemas.microsoft.com/office/drawing/2014/main" id="{95B97814-6461-57AC-24C3-AF5C95D44C78}"/>
                </a:ext>
              </a:extLst>
            </p:cNvPr>
            <p:cNvSpPr/>
            <p:nvPr/>
          </p:nvSpPr>
          <p:spPr>
            <a:xfrm>
              <a:off x="3506172" y="18896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29" name="Google Shape;662;p41">
              <a:extLst>
                <a:ext uri="{FF2B5EF4-FFF2-40B4-BE49-F238E27FC236}">
                  <a16:creationId xmlns:a16="http://schemas.microsoft.com/office/drawing/2014/main" id="{F62744E4-8190-E3E5-429E-1D8A86B8872F}"/>
                </a:ext>
              </a:extLst>
            </p:cNvPr>
            <p:cNvSpPr/>
            <p:nvPr/>
          </p:nvSpPr>
          <p:spPr>
            <a:xfrm>
              <a:off x="3406886" y="171151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0" name="Google Shape;663;p41">
              <a:extLst>
                <a:ext uri="{FF2B5EF4-FFF2-40B4-BE49-F238E27FC236}">
                  <a16:creationId xmlns:a16="http://schemas.microsoft.com/office/drawing/2014/main" id="{F927FCC4-CC23-190C-47B3-C41323DE76D3}"/>
                </a:ext>
              </a:extLst>
            </p:cNvPr>
            <p:cNvSpPr/>
            <p:nvPr/>
          </p:nvSpPr>
          <p:spPr>
            <a:xfrm>
              <a:off x="3485700" y="172943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1" name="Google Shape;664;p41">
              <a:extLst>
                <a:ext uri="{FF2B5EF4-FFF2-40B4-BE49-F238E27FC236}">
                  <a16:creationId xmlns:a16="http://schemas.microsoft.com/office/drawing/2014/main" id="{2E4D5CF8-21DE-6CAB-0DA0-8888551A00AA}"/>
                </a:ext>
              </a:extLst>
            </p:cNvPr>
            <p:cNvSpPr/>
            <p:nvPr/>
          </p:nvSpPr>
          <p:spPr>
            <a:xfrm>
              <a:off x="3250282" y="166955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2" name="Google Shape;665;p41">
              <a:extLst>
                <a:ext uri="{FF2B5EF4-FFF2-40B4-BE49-F238E27FC236}">
                  <a16:creationId xmlns:a16="http://schemas.microsoft.com/office/drawing/2014/main" id="{12609149-9612-448B-61CE-3D62BAA81256}"/>
                </a:ext>
              </a:extLst>
            </p:cNvPr>
            <p:cNvSpPr/>
            <p:nvPr/>
          </p:nvSpPr>
          <p:spPr>
            <a:xfrm>
              <a:off x="3278587" y="172636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3" name="Google Shape;666;p41">
              <a:extLst>
                <a:ext uri="{FF2B5EF4-FFF2-40B4-BE49-F238E27FC236}">
                  <a16:creationId xmlns:a16="http://schemas.microsoft.com/office/drawing/2014/main" id="{345C7F3E-A629-9DC2-F065-52C88309A204}"/>
                </a:ext>
              </a:extLst>
            </p:cNvPr>
            <p:cNvSpPr/>
            <p:nvPr/>
          </p:nvSpPr>
          <p:spPr>
            <a:xfrm>
              <a:off x="3280988" y="190140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4" name="Google Shape;667;p41">
              <a:extLst>
                <a:ext uri="{FF2B5EF4-FFF2-40B4-BE49-F238E27FC236}">
                  <a16:creationId xmlns:a16="http://schemas.microsoft.com/office/drawing/2014/main" id="{900CE7D3-430B-4F1B-D35A-DAC60B2E15BE}"/>
                </a:ext>
              </a:extLst>
            </p:cNvPr>
            <p:cNvSpPr/>
            <p:nvPr/>
          </p:nvSpPr>
          <p:spPr>
            <a:xfrm>
              <a:off x="3359803" y="19264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5" name="Google Shape;668;p41">
              <a:extLst>
                <a:ext uri="{FF2B5EF4-FFF2-40B4-BE49-F238E27FC236}">
                  <a16:creationId xmlns:a16="http://schemas.microsoft.com/office/drawing/2014/main" id="{AE11BCA2-8703-5651-62D0-FBE2701ACBCF}"/>
                </a:ext>
              </a:extLst>
            </p:cNvPr>
            <p:cNvSpPr/>
            <p:nvPr/>
          </p:nvSpPr>
          <p:spPr>
            <a:xfrm>
              <a:off x="3202174" y="188451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6" name="Google Shape;669;p41">
              <a:extLst>
                <a:ext uri="{FF2B5EF4-FFF2-40B4-BE49-F238E27FC236}">
                  <a16:creationId xmlns:a16="http://schemas.microsoft.com/office/drawing/2014/main" id="{C4E6A08A-4895-9625-055E-345943B35CD1}"/>
                </a:ext>
              </a:extLst>
            </p:cNvPr>
            <p:cNvSpPr/>
            <p:nvPr/>
          </p:nvSpPr>
          <p:spPr>
            <a:xfrm>
              <a:off x="3437593" y="194797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7" name="Google Shape;670;p41">
              <a:extLst>
                <a:ext uri="{FF2B5EF4-FFF2-40B4-BE49-F238E27FC236}">
                  <a16:creationId xmlns:a16="http://schemas.microsoft.com/office/drawing/2014/main" id="{87E81D98-CA71-51C7-3D78-FC147EEF76DB}"/>
                </a:ext>
              </a:extLst>
            </p:cNvPr>
            <p:cNvSpPr/>
            <p:nvPr/>
          </p:nvSpPr>
          <p:spPr>
            <a:xfrm>
              <a:off x="3291224" y="198380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8" name="Google Shape;671;p41">
              <a:extLst>
                <a:ext uri="{FF2B5EF4-FFF2-40B4-BE49-F238E27FC236}">
                  <a16:creationId xmlns:a16="http://schemas.microsoft.com/office/drawing/2014/main" id="{EBB076BB-CF26-EAC4-84F6-FAD06FA1ACDB}"/>
                </a:ext>
              </a:extLst>
            </p:cNvPr>
            <p:cNvSpPr/>
            <p:nvPr/>
          </p:nvSpPr>
          <p:spPr>
            <a:xfrm>
              <a:off x="3369016" y="200325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 name="Google Shape;672;p41">
              <a:extLst>
                <a:ext uri="{FF2B5EF4-FFF2-40B4-BE49-F238E27FC236}">
                  <a16:creationId xmlns:a16="http://schemas.microsoft.com/office/drawing/2014/main" id="{1181E24C-37AB-7DFE-28DA-6BAFE1231C9B}"/>
                </a:ext>
              </a:extLst>
            </p:cNvPr>
            <p:cNvSpPr/>
            <p:nvPr/>
          </p:nvSpPr>
          <p:spPr>
            <a:xfrm>
              <a:off x="3213433" y="195872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 name="Google Shape;673;p41">
              <a:extLst>
                <a:ext uri="{FF2B5EF4-FFF2-40B4-BE49-F238E27FC236}">
                  <a16:creationId xmlns:a16="http://schemas.microsoft.com/office/drawing/2014/main" id="{0194B22B-4141-4B8E-49B4-40108F2B7675}"/>
                </a:ext>
              </a:extLst>
            </p:cNvPr>
            <p:cNvSpPr/>
            <p:nvPr/>
          </p:nvSpPr>
          <p:spPr>
            <a:xfrm>
              <a:off x="3387198" y="164557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 name="Google Shape;674;p41">
              <a:extLst>
                <a:ext uri="{FF2B5EF4-FFF2-40B4-BE49-F238E27FC236}">
                  <a16:creationId xmlns:a16="http://schemas.microsoft.com/office/drawing/2014/main" id="{E53E2A5F-86FB-9F74-00EB-42F2FFD016BD}"/>
                </a:ext>
              </a:extLst>
            </p:cNvPr>
            <p:cNvSpPr/>
            <p:nvPr/>
          </p:nvSpPr>
          <p:spPr>
            <a:xfrm>
              <a:off x="3332892" y="16838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42" name="Google Shape;750;p41">
            <a:extLst>
              <a:ext uri="{FF2B5EF4-FFF2-40B4-BE49-F238E27FC236}">
                <a16:creationId xmlns:a16="http://schemas.microsoft.com/office/drawing/2014/main" id="{26982F2D-691D-F172-2182-65F42C15574F}"/>
              </a:ext>
            </a:extLst>
          </p:cNvPr>
          <p:cNvGrpSpPr/>
          <p:nvPr/>
        </p:nvGrpSpPr>
        <p:grpSpPr>
          <a:xfrm>
            <a:off x="5395450" y="-740704"/>
            <a:ext cx="419700" cy="419700"/>
            <a:chOff x="3147875" y="3987325"/>
            <a:chExt cx="419700" cy="419700"/>
          </a:xfrm>
        </p:grpSpPr>
        <p:sp>
          <p:nvSpPr>
            <p:cNvPr id="43" name="Google Shape;751;p41">
              <a:extLst>
                <a:ext uri="{FF2B5EF4-FFF2-40B4-BE49-F238E27FC236}">
                  <a16:creationId xmlns:a16="http://schemas.microsoft.com/office/drawing/2014/main" id="{0AB8C832-CF64-1A78-CFF1-0D8667EFCE2F}"/>
                </a:ext>
              </a:extLst>
            </p:cNvPr>
            <p:cNvSpPr/>
            <p:nvPr/>
          </p:nvSpPr>
          <p:spPr>
            <a:xfrm>
              <a:off x="3147875" y="3987325"/>
              <a:ext cx="419700" cy="41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44" name="Google Shape;752;p41">
              <a:extLst>
                <a:ext uri="{FF2B5EF4-FFF2-40B4-BE49-F238E27FC236}">
                  <a16:creationId xmlns:a16="http://schemas.microsoft.com/office/drawing/2014/main" id="{A94CAF54-DCBA-E2DD-7E06-BAEC6D924F0D}"/>
                </a:ext>
              </a:extLst>
            </p:cNvPr>
            <p:cNvSpPr/>
            <p:nvPr/>
          </p:nvSpPr>
          <p:spPr>
            <a:xfrm>
              <a:off x="3338308" y="412449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 name="Google Shape;753;p41">
              <a:extLst>
                <a:ext uri="{FF2B5EF4-FFF2-40B4-BE49-F238E27FC236}">
                  <a16:creationId xmlns:a16="http://schemas.microsoft.com/office/drawing/2014/main" id="{95F44F03-7D2C-415F-6BD6-5CEED8672150}"/>
                </a:ext>
              </a:extLst>
            </p:cNvPr>
            <p:cNvSpPr/>
            <p:nvPr/>
          </p:nvSpPr>
          <p:spPr>
            <a:xfrm>
              <a:off x="3416098" y="414240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 name="Google Shape;754;p41">
              <a:extLst>
                <a:ext uri="{FF2B5EF4-FFF2-40B4-BE49-F238E27FC236}">
                  <a16:creationId xmlns:a16="http://schemas.microsoft.com/office/drawing/2014/main" id="{DB5DC397-962E-6D3A-47FE-07D507E9D6C5}"/>
                </a:ext>
              </a:extLst>
            </p:cNvPr>
            <p:cNvSpPr/>
            <p:nvPr/>
          </p:nvSpPr>
          <p:spPr>
            <a:xfrm>
              <a:off x="3181703" y="408149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 name="Google Shape;755;p41">
              <a:extLst>
                <a:ext uri="{FF2B5EF4-FFF2-40B4-BE49-F238E27FC236}">
                  <a16:creationId xmlns:a16="http://schemas.microsoft.com/office/drawing/2014/main" id="{A6AC5AD4-BB4D-CC64-4676-8573EA6545A7}"/>
                </a:ext>
              </a:extLst>
            </p:cNvPr>
            <p:cNvSpPr/>
            <p:nvPr/>
          </p:nvSpPr>
          <p:spPr>
            <a:xfrm>
              <a:off x="3224281" y="413167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 name="Google Shape;756;p41">
              <a:extLst>
                <a:ext uri="{FF2B5EF4-FFF2-40B4-BE49-F238E27FC236}">
                  <a16:creationId xmlns:a16="http://schemas.microsoft.com/office/drawing/2014/main" id="{677EA0A3-6B17-DCAA-835A-2CA417801BA1}"/>
                </a:ext>
              </a:extLst>
            </p:cNvPr>
            <p:cNvSpPr/>
            <p:nvPr/>
          </p:nvSpPr>
          <p:spPr>
            <a:xfrm>
              <a:off x="3494913" y="416646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9" name="Google Shape;757;p41">
              <a:extLst>
                <a:ext uri="{FF2B5EF4-FFF2-40B4-BE49-F238E27FC236}">
                  <a16:creationId xmlns:a16="http://schemas.microsoft.com/office/drawing/2014/main" id="{512A4B4A-D75A-735D-BB9E-5B30101C73D3}"/>
                </a:ext>
              </a:extLst>
            </p:cNvPr>
            <p:cNvSpPr/>
            <p:nvPr/>
          </p:nvSpPr>
          <p:spPr>
            <a:xfrm>
              <a:off x="3349567" y="419870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0" name="Google Shape;758;p41">
              <a:extLst>
                <a:ext uri="{FF2B5EF4-FFF2-40B4-BE49-F238E27FC236}">
                  <a16:creationId xmlns:a16="http://schemas.microsoft.com/office/drawing/2014/main" id="{D8324445-D9C1-9175-C9E6-55D883C8F831}"/>
                </a:ext>
              </a:extLst>
            </p:cNvPr>
            <p:cNvSpPr/>
            <p:nvPr/>
          </p:nvSpPr>
          <p:spPr>
            <a:xfrm>
              <a:off x="3427358" y="422378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1" name="Google Shape;759;p41">
              <a:extLst>
                <a:ext uri="{FF2B5EF4-FFF2-40B4-BE49-F238E27FC236}">
                  <a16:creationId xmlns:a16="http://schemas.microsoft.com/office/drawing/2014/main" id="{2B40EA13-3BF6-C609-67A1-B7E9F8753852}"/>
                </a:ext>
              </a:extLst>
            </p:cNvPr>
            <p:cNvSpPr/>
            <p:nvPr/>
          </p:nvSpPr>
          <p:spPr>
            <a:xfrm>
              <a:off x="3169976" y="418467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2" name="Google Shape;760;p41">
              <a:extLst>
                <a:ext uri="{FF2B5EF4-FFF2-40B4-BE49-F238E27FC236}">
                  <a16:creationId xmlns:a16="http://schemas.microsoft.com/office/drawing/2014/main" id="{30900AC5-6785-6ADD-6FCD-1AF470978DFB}"/>
                </a:ext>
              </a:extLst>
            </p:cNvPr>
            <p:cNvSpPr/>
            <p:nvPr/>
          </p:nvSpPr>
          <p:spPr>
            <a:xfrm>
              <a:off x="3270753" y="418181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3" name="Google Shape;761;p41">
              <a:extLst>
                <a:ext uri="{FF2B5EF4-FFF2-40B4-BE49-F238E27FC236}">
                  <a16:creationId xmlns:a16="http://schemas.microsoft.com/office/drawing/2014/main" id="{983972A5-7B1A-ED8E-9391-F0E3B3E6CED4}"/>
                </a:ext>
              </a:extLst>
            </p:cNvPr>
            <p:cNvSpPr/>
            <p:nvPr/>
          </p:nvSpPr>
          <p:spPr>
            <a:xfrm>
              <a:off x="3506172" y="42452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4" name="Google Shape;762;p41">
              <a:extLst>
                <a:ext uri="{FF2B5EF4-FFF2-40B4-BE49-F238E27FC236}">
                  <a16:creationId xmlns:a16="http://schemas.microsoft.com/office/drawing/2014/main" id="{6B48B72A-B70A-F35C-12D2-8013D2097C74}"/>
                </a:ext>
              </a:extLst>
            </p:cNvPr>
            <p:cNvSpPr/>
            <p:nvPr/>
          </p:nvSpPr>
          <p:spPr>
            <a:xfrm>
              <a:off x="3406886" y="406716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5" name="Google Shape;763;p41">
              <a:extLst>
                <a:ext uri="{FF2B5EF4-FFF2-40B4-BE49-F238E27FC236}">
                  <a16:creationId xmlns:a16="http://schemas.microsoft.com/office/drawing/2014/main" id="{DC591487-F632-86DD-4D50-95015D97E055}"/>
                </a:ext>
              </a:extLst>
            </p:cNvPr>
            <p:cNvSpPr/>
            <p:nvPr/>
          </p:nvSpPr>
          <p:spPr>
            <a:xfrm>
              <a:off x="3485700" y="408508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6" name="Google Shape;764;p41">
              <a:extLst>
                <a:ext uri="{FF2B5EF4-FFF2-40B4-BE49-F238E27FC236}">
                  <a16:creationId xmlns:a16="http://schemas.microsoft.com/office/drawing/2014/main" id="{DAD07AA7-8AA2-9B52-125C-417989BE5D12}"/>
                </a:ext>
              </a:extLst>
            </p:cNvPr>
            <p:cNvSpPr/>
            <p:nvPr/>
          </p:nvSpPr>
          <p:spPr>
            <a:xfrm>
              <a:off x="3250282" y="402520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7" name="Google Shape;765;p41">
              <a:extLst>
                <a:ext uri="{FF2B5EF4-FFF2-40B4-BE49-F238E27FC236}">
                  <a16:creationId xmlns:a16="http://schemas.microsoft.com/office/drawing/2014/main" id="{A240BE4B-7164-994E-9C12-6FCB68EB239A}"/>
                </a:ext>
              </a:extLst>
            </p:cNvPr>
            <p:cNvSpPr/>
            <p:nvPr/>
          </p:nvSpPr>
          <p:spPr>
            <a:xfrm>
              <a:off x="3278587" y="40820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8" name="Google Shape;766;p41">
              <a:extLst>
                <a:ext uri="{FF2B5EF4-FFF2-40B4-BE49-F238E27FC236}">
                  <a16:creationId xmlns:a16="http://schemas.microsoft.com/office/drawing/2014/main" id="{BF018955-927A-D32C-CF88-6B4321697F78}"/>
                </a:ext>
              </a:extLst>
            </p:cNvPr>
            <p:cNvSpPr/>
            <p:nvPr/>
          </p:nvSpPr>
          <p:spPr>
            <a:xfrm>
              <a:off x="3280988" y="425705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59" name="Google Shape;767;p41">
              <a:extLst>
                <a:ext uri="{FF2B5EF4-FFF2-40B4-BE49-F238E27FC236}">
                  <a16:creationId xmlns:a16="http://schemas.microsoft.com/office/drawing/2014/main" id="{45270549-31B1-609E-A72A-A9856F48AB5B}"/>
                </a:ext>
              </a:extLst>
            </p:cNvPr>
            <p:cNvSpPr/>
            <p:nvPr/>
          </p:nvSpPr>
          <p:spPr>
            <a:xfrm>
              <a:off x="3359803" y="42821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0" name="Google Shape;768;p41">
              <a:extLst>
                <a:ext uri="{FF2B5EF4-FFF2-40B4-BE49-F238E27FC236}">
                  <a16:creationId xmlns:a16="http://schemas.microsoft.com/office/drawing/2014/main" id="{69E3CC1A-D398-44C0-279B-30D7726B9F3D}"/>
                </a:ext>
              </a:extLst>
            </p:cNvPr>
            <p:cNvSpPr/>
            <p:nvPr/>
          </p:nvSpPr>
          <p:spPr>
            <a:xfrm>
              <a:off x="3202174" y="424016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1" name="Google Shape;769;p41">
              <a:extLst>
                <a:ext uri="{FF2B5EF4-FFF2-40B4-BE49-F238E27FC236}">
                  <a16:creationId xmlns:a16="http://schemas.microsoft.com/office/drawing/2014/main" id="{4F04EA61-0CE5-C5C3-8089-EC3F8EB4312F}"/>
                </a:ext>
              </a:extLst>
            </p:cNvPr>
            <p:cNvSpPr/>
            <p:nvPr/>
          </p:nvSpPr>
          <p:spPr>
            <a:xfrm>
              <a:off x="3437593" y="430362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2" name="Google Shape;770;p41">
              <a:extLst>
                <a:ext uri="{FF2B5EF4-FFF2-40B4-BE49-F238E27FC236}">
                  <a16:creationId xmlns:a16="http://schemas.microsoft.com/office/drawing/2014/main" id="{03B99E81-FD2A-B0E6-90E8-4594EB14493B}"/>
                </a:ext>
              </a:extLst>
            </p:cNvPr>
            <p:cNvSpPr/>
            <p:nvPr/>
          </p:nvSpPr>
          <p:spPr>
            <a:xfrm>
              <a:off x="3291224" y="433945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3" name="Google Shape;771;p41">
              <a:extLst>
                <a:ext uri="{FF2B5EF4-FFF2-40B4-BE49-F238E27FC236}">
                  <a16:creationId xmlns:a16="http://schemas.microsoft.com/office/drawing/2014/main" id="{5F29E14F-D8DB-E928-5823-C176F85B390F}"/>
                </a:ext>
              </a:extLst>
            </p:cNvPr>
            <p:cNvSpPr/>
            <p:nvPr/>
          </p:nvSpPr>
          <p:spPr>
            <a:xfrm>
              <a:off x="3369016" y="435890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84" name="Google Shape;772;p41">
              <a:extLst>
                <a:ext uri="{FF2B5EF4-FFF2-40B4-BE49-F238E27FC236}">
                  <a16:creationId xmlns:a16="http://schemas.microsoft.com/office/drawing/2014/main" id="{69A6AC50-990F-C948-89D5-755524FE524D}"/>
                </a:ext>
              </a:extLst>
            </p:cNvPr>
            <p:cNvSpPr/>
            <p:nvPr/>
          </p:nvSpPr>
          <p:spPr>
            <a:xfrm>
              <a:off x="3213433" y="431437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85" name="Google Shape;773;p41">
              <a:extLst>
                <a:ext uri="{FF2B5EF4-FFF2-40B4-BE49-F238E27FC236}">
                  <a16:creationId xmlns:a16="http://schemas.microsoft.com/office/drawing/2014/main" id="{71E1BEB3-AD74-6D91-F46C-6DC9BA2B5686}"/>
                </a:ext>
              </a:extLst>
            </p:cNvPr>
            <p:cNvSpPr/>
            <p:nvPr/>
          </p:nvSpPr>
          <p:spPr>
            <a:xfrm>
              <a:off x="3387198" y="400122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86" name="Google Shape;774;p41">
              <a:extLst>
                <a:ext uri="{FF2B5EF4-FFF2-40B4-BE49-F238E27FC236}">
                  <a16:creationId xmlns:a16="http://schemas.microsoft.com/office/drawing/2014/main" id="{B29D4AE3-9AF7-F390-78DE-E82F0A338D86}"/>
                </a:ext>
              </a:extLst>
            </p:cNvPr>
            <p:cNvSpPr/>
            <p:nvPr/>
          </p:nvSpPr>
          <p:spPr>
            <a:xfrm>
              <a:off x="3332892" y="403954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387" name="Google Shape;675;p41">
            <a:extLst>
              <a:ext uri="{FF2B5EF4-FFF2-40B4-BE49-F238E27FC236}">
                <a16:creationId xmlns:a16="http://schemas.microsoft.com/office/drawing/2014/main" id="{E276C084-5A99-D31A-1E1B-884635750F88}"/>
              </a:ext>
            </a:extLst>
          </p:cNvPr>
          <p:cNvGrpSpPr/>
          <p:nvPr/>
        </p:nvGrpSpPr>
        <p:grpSpPr>
          <a:xfrm>
            <a:off x="-706206" y="2811670"/>
            <a:ext cx="419700" cy="419700"/>
            <a:chOff x="3147875" y="2809500"/>
            <a:chExt cx="419700" cy="419700"/>
          </a:xfrm>
        </p:grpSpPr>
        <p:sp>
          <p:nvSpPr>
            <p:cNvPr id="388" name="Google Shape;676;p41">
              <a:extLst>
                <a:ext uri="{FF2B5EF4-FFF2-40B4-BE49-F238E27FC236}">
                  <a16:creationId xmlns:a16="http://schemas.microsoft.com/office/drawing/2014/main" id="{C8485C6F-D3FF-ED69-C85A-A7B825A83E43}"/>
                </a:ext>
              </a:extLst>
            </p:cNvPr>
            <p:cNvSpPr/>
            <p:nvPr/>
          </p:nvSpPr>
          <p:spPr>
            <a:xfrm>
              <a:off x="3147875" y="2809500"/>
              <a:ext cx="4197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389" name="Google Shape;677;p41">
              <a:extLst>
                <a:ext uri="{FF2B5EF4-FFF2-40B4-BE49-F238E27FC236}">
                  <a16:creationId xmlns:a16="http://schemas.microsoft.com/office/drawing/2014/main" id="{9789BD01-5955-596C-CE53-04492D70C2FD}"/>
                </a:ext>
              </a:extLst>
            </p:cNvPr>
            <p:cNvSpPr/>
            <p:nvPr/>
          </p:nvSpPr>
          <p:spPr>
            <a:xfrm>
              <a:off x="3338308" y="2946667"/>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0" name="Google Shape;678;p41">
              <a:extLst>
                <a:ext uri="{FF2B5EF4-FFF2-40B4-BE49-F238E27FC236}">
                  <a16:creationId xmlns:a16="http://schemas.microsoft.com/office/drawing/2014/main" id="{419FB370-04FB-855F-33D5-2212B349258C}"/>
                </a:ext>
              </a:extLst>
            </p:cNvPr>
            <p:cNvSpPr/>
            <p:nvPr/>
          </p:nvSpPr>
          <p:spPr>
            <a:xfrm>
              <a:off x="3416098" y="2964584"/>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1" name="Google Shape;679;p41">
              <a:extLst>
                <a:ext uri="{FF2B5EF4-FFF2-40B4-BE49-F238E27FC236}">
                  <a16:creationId xmlns:a16="http://schemas.microsoft.com/office/drawing/2014/main" id="{B928FF29-22CB-05E4-CFBD-2A977C3E5A9E}"/>
                </a:ext>
              </a:extLst>
            </p:cNvPr>
            <p:cNvSpPr/>
            <p:nvPr/>
          </p:nvSpPr>
          <p:spPr>
            <a:xfrm>
              <a:off x="3181703" y="2903674"/>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2" name="Google Shape;680;p41">
              <a:extLst>
                <a:ext uri="{FF2B5EF4-FFF2-40B4-BE49-F238E27FC236}">
                  <a16:creationId xmlns:a16="http://schemas.microsoft.com/office/drawing/2014/main" id="{1DFD9F67-8BA6-E8BF-EF93-048F90D29406}"/>
                </a:ext>
              </a:extLst>
            </p:cNvPr>
            <p:cNvSpPr/>
            <p:nvPr/>
          </p:nvSpPr>
          <p:spPr>
            <a:xfrm>
              <a:off x="3224281" y="2953854"/>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3" name="Google Shape;681;p41">
              <a:extLst>
                <a:ext uri="{FF2B5EF4-FFF2-40B4-BE49-F238E27FC236}">
                  <a16:creationId xmlns:a16="http://schemas.microsoft.com/office/drawing/2014/main" id="{2C96A575-3BD0-CA3B-8BEC-36F33CBDEEA1}"/>
                </a:ext>
              </a:extLst>
            </p:cNvPr>
            <p:cNvSpPr/>
            <p:nvPr/>
          </p:nvSpPr>
          <p:spPr>
            <a:xfrm>
              <a:off x="3494913" y="2988636"/>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4" name="Google Shape;682;p41">
              <a:extLst>
                <a:ext uri="{FF2B5EF4-FFF2-40B4-BE49-F238E27FC236}">
                  <a16:creationId xmlns:a16="http://schemas.microsoft.com/office/drawing/2014/main" id="{E8285FC9-CBC4-EE33-2DDE-2A9CB017B345}"/>
                </a:ext>
              </a:extLst>
            </p:cNvPr>
            <p:cNvSpPr/>
            <p:nvPr/>
          </p:nvSpPr>
          <p:spPr>
            <a:xfrm>
              <a:off x="3349567" y="3020884"/>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5" name="Google Shape;683;p41">
              <a:extLst>
                <a:ext uri="{FF2B5EF4-FFF2-40B4-BE49-F238E27FC236}">
                  <a16:creationId xmlns:a16="http://schemas.microsoft.com/office/drawing/2014/main" id="{0D276F12-C697-5C57-1C40-78BBE4BA4E49}"/>
                </a:ext>
              </a:extLst>
            </p:cNvPr>
            <p:cNvSpPr/>
            <p:nvPr/>
          </p:nvSpPr>
          <p:spPr>
            <a:xfrm>
              <a:off x="3427358" y="3045959"/>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6" name="Google Shape;684;p41">
              <a:extLst>
                <a:ext uri="{FF2B5EF4-FFF2-40B4-BE49-F238E27FC236}">
                  <a16:creationId xmlns:a16="http://schemas.microsoft.com/office/drawing/2014/main" id="{0B1F5377-C9F5-A9D9-1C88-8F050431259D}"/>
                </a:ext>
              </a:extLst>
            </p:cNvPr>
            <p:cNvSpPr/>
            <p:nvPr/>
          </p:nvSpPr>
          <p:spPr>
            <a:xfrm>
              <a:off x="3169976" y="3006849"/>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7" name="Google Shape;685;p41">
              <a:extLst>
                <a:ext uri="{FF2B5EF4-FFF2-40B4-BE49-F238E27FC236}">
                  <a16:creationId xmlns:a16="http://schemas.microsoft.com/office/drawing/2014/main" id="{08C0DA66-52D4-FA27-E3C4-50612F0E2102}"/>
                </a:ext>
              </a:extLst>
            </p:cNvPr>
            <p:cNvSpPr/>
            <p:nvPr/>
          </p:nvSpPr>
          <p:spPr>
            <a:xfrm>
              <a:off x="3270753" y="3003990"/>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8" name="Google Shape;686;p41">
              <a:extLst>
                <a:ext uri="{FF2B5EF4-FFF2-40B4-BE49-F238E27FC236}">
                  <a16:creationId xmlns:a16="http://schemas.microsoft.com/office/drawing/2014/main" id="{58EB3A21-88B7-B6BA-4924-3B8B83C63E20}"/>
                </a:ext>
              </a:extLst>
            </p:cNvPr>
            <p:cNvSpPr/>
            <p:nvPr/>
          </p:nvSpPr>
          <p:spPr>
            <a:xfrm>
              <a:off x="3506172" y="306745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399" name="Google Shape;687;p41">
              <a:extLst>
                <a:ext uri="{FF2B5EF4-FFF2-40B4-BE49-F238E27FC236}">
                  <a16:creationId xmlns:a16="http://schemas.microsoft.com/office/drawing/2014/main" id="{67AF86EE-42A9-8729-F33E-8C34AD4ED33E}"/>
                </a:ext>
              </a:extLst>
            </p:cNvPr>
            <p:cNvSpPr/>
            <p:nvPr/>
          </p:nvSpPr>
          <p:spPr>
            <a:xfrm>
              <a:off x="3406886" y="2889344"/>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0" name="Google Shape;688;p41">
              <a:extLst>
                <a:ext uri="{FF2B5EF4-FFF2-40B4-BE49-F238E27FC236}">
                  <a16:creationId xmlns:a16="http://schemas.microsoft.com/office/drawing/2014/main" id="{A2332A52-D998-A889-61F2-19A1180C044B}"/>
                </a:ext>
              </a:extLst>
            </p:cNvPr>
            <p:cNvSpPr/>
            <p:nvPr/>
          </p:nvSpPr>
          <p:spPr>
            <a:xfrm>
              <a:off x="3485700" y="2907260"/>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3" name="Google Shape;689;p41">
              <a:extLst>
                <a:ext uri="{FF2B5EF4-FFF2-40B4-BE49-F238E27FC236}">
                  <a16:creationId xmlns:a16="http://schemas.microsoft.com/office/drawing/2014/main" id="{2853A847-6487-3FC7-006C-72B0C81F6993}"/>
                </a:ext>
              </a:extLst>
            </p:cNvPr>
            <p:cNvSpPr/>
            <p:nvPr/>
          </p:nvSpPr>
          <p:spPr>
            <a:xfrm>
              <a:off x="3250282" y="2847375"/>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4" name="Google Shape;690;p41">
              <a:extLst>
                <a:ext uri="{FF2B5EF4-FFF2-40B4-BE49-F238E27FC236}">
                  <a16:creationId xmlns:a16="http://schemas.microsoft.com/office/drawing/2014/main" id="{28BCF130-815B-D3E9-4CF3-202D05E8D2F9}"/>
                </a:ext>
              </a:extLst>
            </p:cNvPr>
            <p:cNvSpPr/>
            <p:nvPr/>
          </p:nvSpPr>
          <p:spPr>
            <a:xfrm>
              <a:off x="3278587" y="29041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5" name="Google Shape;691;p41">
              <a:extLst>
                <a:ext uri="{FF2B5EF4-FFF2-40B4-BE49-F238E27FC236}">
                  <a16:creationId xmlns:a16="http://schemas.microsoft.com/office/drawing/2014/main" id="{2FF371C4-61E8-45AC-4CB0-2A5263349C0E}"/>
                </a:ext>
              </a:extLst>
            </p:cNvPr>
            <p:cNvSpPr/>
            <p:nvPr/>
          </p:nvSpPr>
          <p:spPr>
            <a:xfrm>
              <a:off x="3280988" y="3079231"/>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6" name="Google Shape;692;p41">
              <a:extLst>
                <a:ext uri="{FF2B5EF4-FFF2-40B4-BE49-F238E27FC236}">
                  <a16:creationId xmlns:a16="http://schemas.microsoft.com/office/drawing/2014/main" id="{9AC1C0B4-DE7F-4084-A152-1DD84F61A69F}"/>
                </a:ext>
              </a:extLst>
            </p:cNvPr>
            <p:cNvSpPr/>
            <p:nvPr/>
          </p:nvSpPr>
          <p:spPr>
            <a:xfrm>
              <a:off x="3359803" y="310430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7" name="Google Shape;693;p41">
              <a:extLst>
                <a:ext uri="{FF2B5EF4-FFF2-40B4-BE49-F238E27FC236}">
                  <a16:creationId xmlns:a16="http://schemas.microsoft.com/office/drawing/2014/main" id="{A1FD63F8-385D-A533-8D45-DA1EB27C552E}"/>
                </a:ext>
              </a:extLst>
            </p:cNvPr>
            <p:cNvSpPr/>
            <p:nvPr/>
          </p:nvSpPr>
          <p:spPr>
            <a:xfrm>
              <a:off x="3202174" y="3062338"/>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8" name="Google Shape;694;p41">
              <a:extLst>
                <a:ext uri="{FF2B5EF4-FFF2-40B4-BE49-F238E27FC236}">
                  <a16:creationId xmlns:a16="http://schemas.microsoft.com/office/drawing/2014/main" id="{4F04AC32-5E50-7B58-CC4A-A96737D66EC9}"/>
                </a:ext>
              </a:extLst>
            </p:cNvPr>
            <p:cNvSpPr/>
            <p:nvPr/>
          </p:nvSpPr>
          <p:spPr>
            <a:xfrm>
              <a:off x="3437593" y="3125803"/>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09" name="Google Shape;695;p41">
              <a:extLst>
                <a:ext uri="{FF2B5EF4-FFF2-40B4-BE49-F238E27FC236}">
                  <a16:creationId xmlns:a16="http://schemas.microsoft.com/office/drawing/2014/main" id="{F524F3AE-FD95-0541-95FD-EFCD64F6CC88}"/>
                </a:ext>
              </a:extLst>
            </p:cNvPr>
            <p:cNvSpPr/>
            <p:nvPr/>
          </p:nvSpPr>
          <p:spPr>
            <a:xfrm>
              <a:off x="3291224" y="3161630"/>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0" name="Google Shape;696;p41">
              <a:extLst>
                <a:ext uri="{FF2B5EF4-FFF2-40B4-BE49-F238E27FC236}">
                  <a16:creationId xmlns:a16="http://schemas.microsoft.com/office/drawing/2014/main" id="{9C6EBCF0-63D4-A368-20DA-BB0BFA60093A}"/>
                </a:ext>
              </a:extLst>
            </p:cNvPr>
            <p:cNvSpPr/>
            <p:nvPr/>
          </p:nvSpPr>
          <p:spPr>
            <a:xfrm>
              <a:off x="3369016" y="3181081"/>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1" name="Google Shape;697;p41">
              <a:extLst>
                <a:ext uri="{FF2B5EF4-FFF2-40B4-BE49-F238E27FC236}">
                  <a16:creationId xmlns:a16="http://schemas.microsoft.com/office/drawing/2014/main" id="{AAB8BC26-E77B-4C29-57E9-6DE1E8B84D39}"/>
                </a:ext>
              </a:extLst>
            </p:cNvPr>
            <p:cNvSpPr/>
            <p:nvPr/>
          </p:nvSpPr>
          <p:spPr>
            <a:xfrm>
              <a:off x="3213433" y="3136554"/>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2" name="Google Shape;698;p41">
              <a:extLst>
                <a:ext uri="{FF2B5EF4-FFF2-40B4-BE49-F238E27FC236}">
                  <a16:creationId xmlns:a16="http://schemas.microsoft.com/office/drawing/2014/main" id="{06D68D59-8CC9-A219-9571-49EE1C6B46DE}"/>
                </a:ext>
              </a:extLst>
            </p:cNvPr>
            <p:cNvSpPr/>
            <p:nvPr/>
          </p:nvSpPr>
          <p:spPr>
            <a:xfrm>
              <a:off x="3387198" y="2823399"/>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3" name="Google Shape;699;p41">
              <a:extLst>
                <a:ext uri="{FF2B5EF4-FFF2-40B4-BE49-F238E27FC236}">
                  <a16:creationId xmlns:a16="http://schemas.microsoft.com/office/drawing/2014/main" id="{8008D3D7-F803-35E5-F089-24FBB196DFD6}"/>
                </a:ext>
              </a:extLst>
            </p:cNvPr>
            <p:cNvSpPr/>
            <p:nvPr/>
          </p:nvSpPr>
          <p:spPr>
            <a:xfrm>
              <a:off x="3332892" y="28617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414" name="Google Shape;775;p41">
            <a:extLst>
              <a:ext uri="{FF2B5EF4-FFF2-40B4-BE49-F238E27FC236}">
                <a16:creationId xmlns:a16="http://schemas.microsoft.com/office/drawing/2014/main" id="{B6B15797-2ECC-3310-8006-BA7580C6246D}"/>
              </a:ext>
            </a:extLst>
          </p:cNvPr>
          <p:cNvGrpSpPr/>
          <p:nvPr/>
        </p:nvGrpSpPr>
        <p:grpSpPr>
          <a:xfrm>
            <a:off x="9300700" y="2846553"/>
            <a:ext cx="419700" cy="419700"/>
            <a:chOff x="3147875" y="2809500"/>
            <a:chExt cx="419700" cy="419700"/>
          </a:xfrm>
        </p:grpSpPr>
        <p:sp>
          <p:nvSpPr>
            <p:cNvPr id="415" name="Google Shape;776;p41">
              <a:extLst>
                <a:ext uri="{FF2B5EF4-FFF2-40B4-BE49-F238E27FC236}">
                  <a16:creationId xmlns:a16="http://schemas.microsoft.com/office/drawing/2014/main" id="{6E09FFFC-954F-BF43-90DC-658470B192C1}"/>
                </a:ext>
              </a:extLst>
            </p:cNvPr>
            <p:cNvSpPr/>
            <p:nvPr/>
          </p:nvSpPr>
          <p:spPr>
            <a:xfrm>
              <a:off x="3147875" y="2809500"/>
              <a:ext cx="4197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416" name="Google Shape;777;p41">
              <a:extLst>
                <a:ext uri="{FF2B5EF4-FFF2-40B4-BE49-F238E27FC236}">
                  <a16:creationId xmlns:a16="http://schemas.microsoft.com/office/drawing/2014/main" id="{B5F1D8FB-B962-A62E-54B6-3BA7D7ED1A14}"/>
                </a:ext>
              </a:extLst>
            </p:cNvPr>
            <p:cNvSpPr/>
            <p:nvPr/>
          </p:nvSpPr>
          <p:spPr>
            <a:xfrm>
              <a:off x="3338308" y="2946667"/>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7" name="Google Shape;778;p41">
              <a:extLst>
                <a:ext uri="{FF2B5EF4-FFF2-40B4-BE49-F238E27FC236}">
                  <a16:creationId xmlns:a16="http://schemas.microsoft.com/office/drawing/2014/main" id="{C45CA9C6-B06D-6FF0-DB37-08B8A03C96F1}"/>
                </a:ext>
              </a:extLst>
            </p:cNvPr>
            <p:cNvSpPr/>
            <p:nvPr/>
          </p:nvSpPr>
          <p:spPr>
            <a:xfrm>
              <a:off x="3416098" y="2964584"/>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8" name="Google Shape;779;p41">
              <a:extLst>
                <a:ext uri="{FF2B5EF4-FFF2-40B4-BE49-F238E27FC236}">
                  <a16:creationId xmlns:a16="http://schemas.microsoft.com/office/drawing/2014/main" id="{F0A224D7-5B6A-DFD3-3951-6F9E480B9A67}"/>
                </a:ext>
              </a:extLst>
            </p:cNvPr>
            <p:cNvSpPr/>
            <p:nvPr/>
          </p:nvSpPr>
          <p:spPr>
            <a:xfrm>
              <a:off x="3181703" y="2903674"/>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19" name="Google Shape;780;p41">
              <a:extLst>
                <a:ext uri="{FF2B5EF4-FFF2-40B4-BE49-F238E27FC236}">
                  <a16:creationId xmlns:a16="http://schemas.microsoft.com/office/drawing/2014/main" id="{8DA48B10-B7C9-A546-B63E-EC628938DB08}"/>
                </a:ext>
              </a:extLst>
            </p:cNvPr>
            <p:cNvSpPr/>
            <p:nvPr/>
          </p:nvSpPr>
          <p:spPr>
            <a:xfrm>
              <a:off x="3224281" y="2953854"/>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0" name="Google Shape;781;p41">
              <a:extLst>
                <a:ext uri="{FF2B5EF4-FFF2-40B4-BE49-F238E27FC236}">
                  <a16:creationId xmlns:a16="http://schemas.microsoft.com/office/drawing/2014/main" id="{5C97D72C-7074-93D3-8DB5-7C8F3B033F47}"/>
                </a:ext>
              </a:extLst>
            </p:cNvPr>
            <p:cNvSpPr/>
            <p:nvPr/>
          </p:nvSpPr>
          <p:spPr>
            <a:xfrm>
              <a:off x="3494913" y="2988636"/>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1" name="Google Shape;782;p41">
              <a:extLst>
                <a:ext uri="{FF2B5EF4-FFF2-40B4-BE49-F238E27FC236}">
                  <a16:creationId xmlns:a16="http://schemas.microsoft.com/office/drawing/2014/main" id="{E60C2848-0623-7074-AA56-7037E60333D4}"/>
                </a:ext>
              </a:extLst>
            </p:cNvPr>
            <p:cNvSpPr/>
            <p:nvPr/>
          </p:nvSpPr>
          <p:spPr>
            <a:xfrm>
              <a:off x="3349567" y="3020884"/>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2" name="Google Shape;783;p41">
              <a:extLst>
                <a:ext uri="{FF2B5EF4-FFF2-40B4-BE49-F238E27FC236}">
                  <a16:creationId xmlns:a16="http://schemas.microsoft.com/office/drawing/2014/main" id="{89B953EC-4ACA-8007-0856-3F254727F8EC}"/>
                </a:ext>
              </a:extLst>
            </p:cNvPr>
            <p:cNvSpPr/>
            <p:nvPr/>
          </p:nvSpPr>
          <p:spPr>
            <a:xfrm>
              <a:off x="3427358" y="3045959"/>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3" name="Google Shape;784;p41">
              <a:extLst>
                <a:ext uri="{FF2B5EF4-FFF2-40B4-BE49-F238E27FC236}">
                  <a16:creationId xmlns:a16="http://schemas.microsoft.com/office/drawing/2014/main" id="{E64D845A-7AE6-E897-7F99-437E7D4954C3}"/>
                </a:ext>
              </a:extLst>
            </p:cNvPr>
            <p:cNvSpPr/>
            <p:nvPr/>
          </p:nvSpPr>
          <p:spPr>
            <a:xfrm>
              <a:off x="3169976" y="3006849"/>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4" name="Google Shape;785;p41">
              <a:extLst>
                <a:ext uri="{FF2B5EF4-FFF2-40B4-BE49-F238E27FC236}">
                  <a16:creationId xmlns:a16="http://schemas.microsoft.com/office/drawing/2014/main" id="{40858D01-5879-BA5A-BF97-2FB8F9A44102}"/>
                </a:ext>
              </a:extLst>
            </p:cNvPr>
            <p:cNvSpPr/>
            <p:nvPr/>
          </p:nvSpPr>
          <p:spPr>
            <a:xfrm>
              <a:off x="3270753" y="3003990"/>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5" name="Google Shape;786;p41">
              <a:extLst>
                <a:ext uri="{FF2B5EF4-FFF2-40B4-BE49-F238E27FC236}">
                  <a16:creationId xmlns:a16="http://schemas.microsoft.com/office/drawing/2014/main" id="{11B3825F-8DFD-DB6B-021A-68749FB796EF}"/>
                </a:ext>
              </a:extLst>
            </p:cNvPr>
            <p:cNvSpPr/>
            <p:nvPr/>
          </p:nvSpPr>
          <p:spPr>
            <a:xfrm>
              <a:off x="3506172" y="306745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6" name="Google Shape;787;p41">
              <a:extLst>
                <a:ext uri="{FF2B5EF4-FFF2-40B4-BE49-F238E27FC236}">
                  <a16:creationId xmlns:a16="http://schemas.microsoft.com/office/drawing/2014/main" id="{C2513CF0-FC72-F032-F972-272D8458DB68}"/>
                </a:ext>
              </a:extLst>
            </p:cNvPr>
            <p:cNvSpPr/>
            <p:nvPr/>
          </p:nvSpPr>
          <p:spPr>
            <a:xfrm>
              <a:off x="3406886" y="2889344"/>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7" name="Google Shape;788;p41">
              <a:extLst>
                <a:ext uri="{FF2B5EF4-FFF2-40B4-BE49-F238E27FC236}">
                  <a16:creationId xmlns:a16="http://schemas.microsoft.com/office/drawing/2014/main" id="{98AEE07F-5A9C-DB2F-CDB6-105330E9D5C9}"/>
                </a:ext>
              </a:extLst>
            </p:cNvPr>
            <p:cNvSpPr/>
            <p:nvPr/>
          </p:nvSpPr>
          <p:spPr>
            <a:xfrm>
              <a:off x="3485700" y="2907260"/>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8" name="Google Shape;789;p41">
              <a:extLst>
                <a:ext uri="{FF2B5EF4-FFF2-40B4-BE49-F238E27FC236}">
                  <a16:creationId xmlns:a16="http://schemas.microsoft.com/office/drawing/2014/main" id="{A91CB683-1A7E-774B-E641-758AE133A448}"/>
                </a:ext>
              </a:extLst>
            </p:cNvPr>
            <p:cNvSpPr/>
            <p:nvPr/>
          </p:nvSpPr>
          <p:spPr>
            <a:xfrm>
              <a:off x="3250282" y="2847375"/>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29" name="Google Shape;790;p41">
              <a:extLst>
                <a:ext uri="{FF2B5EF4-FFF2-40B4-BE49-F238E27FC236}">
                  <a16:creationId xmlns:a16="http://schemas.microsoft.com/office/drawing/2014/main" id="{7E86021F-F4BF-75A5-43D7-EB34105BD11C}"/>
                </a:ext>
              </a:extLst>
            </p:cNvPr>
            <p:cNvSpPr/>
            <p:nvPr/>
          </p:nvSpPr>
          <p:spPr>
            <a:xfrm>
              <a:off x="3278587" y="29041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0" name="Google Shape;791;p41">
              <a:extLst>
                <a:ext uri="{FF2B5EF4-FFF2-40B4-BE49-F238E27FC236}">
                  <a16:creationId xmlns:a16="http://schemas.microsoft.com/office/drawing/2014/main" id="{D28333A6-1584-99CC-71F6-9A66CB6EC1FE}"/>
                </a:ext>
              </a:extLst>
            </p:cNvPr>
            <p:cNvSpPr/>
            <p:nvPr/>
          </p:nvSpPr>
          <p:spPr>
            <a:xfrm>
              <a:off x="3280988" y="3079231"/>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1" name="Google Shape;792;p41">
              <a:extLst>
                <a:ext uri="{FF2B5EF4-FFF2-40B4-BE49-F238E27FC236}">
                  <a16:creationId xmlns:a16="http://schemas.microsoft.com/office/drawing/2014/main" id="{89D9C6A4-2099-D92D-BC30-8E7E382D972D}"/>
                </a:ext>
              </a:extLst>
            </p:cNvPr>
            <p:cNvSpPr/>
            <p:nvPr/>
          </p:nvSpPr>
          <p:spPr>
            <a:xfrm>
              <a:off x="3359803" y="310430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2" name="Google Shape;793;p41">
              <a:extLst>
                <a:ext uri="{FF2B5EF4-FFF2-40B4-BE49-F238E27FC236}">
                  <a16:creationId xmlns:a16="http://schemas.microsoft.com/office/drawing/2014/main" id="{6623B4AA-7E73-F335-2941-FCC11928BDF2}"/>
                </a:ext>
              </a:extLst>
            </p:cNvPr>
            <p:cNvSpPr/>
            <p:nvPr/>
          </p:nvSpPr>
          <p:spPr>
            <a:xfrm>
              <a:off x="3202174" y="3062338"/>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3" name="Google Shape;794;p41">
              <a:extLst>
                <a:ext uri="{FF2B5EF4-FFF2-40B4-BE49-F238E27FC236}">
                  <a16:creationId xmlns:a16="http://schemas.microsoft.com/office/drawing/2014/main" id="{900E1A74-1470-1CBD-AE71-8AE42DD2A024}"/>
                </a:ext>
              </a:extLst>
            </p:cNvPr>
            <p:cNvSpPr/>
            <p:nvPr/>
          </p:nvSpPr>
          <p:spPr>
            <a:xfrm>
              <a:off x="3437593" y="3125803"/>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4" name="Google Shape;795;p41">
              <a:extLst>
                <a:ext uri="{FF2B5EF4-FFF2-40B4-BE49-F238E27FC236}">
                  <a16:creationId xmlns:a16="http://schemas.microsoft.com/office/drawing/2014/main" id="{757CF014-AFB9-5BB9-98C5-BE2029335E7C}"/>
                </a:ext>
              </a:extLst>
            </p:cNvPr>
            <p:cNvSpPr/>
            <p:nvPr/>
          </p:nvSpPr>
          <p:spPr>
            <a:xfrm>
              <a:off x="3291224" y="3161630"/>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5" name="Google Shape;796;p41">
              <a:extLst>
                <a:ext uri="{FF2B5EF4-FFF2-40B4-BE49-F238E27FC236}">
                  <a16:creationId xmlns:a16="http://schemas.microsoft.com/office/drawing/2014/main" id="{A3A36AEF-82C2-84C8-A41A-0E124FDD94C5}"/>
                </a:ext>
              </a:extLst>
            </p:cNvPr>
            <p:cNvSpPr/>
            <p:nvPr/>
          </p:nvSpPr>
          <p:spPr>
            <a:xfrm>
              <a:off x="3369016" y="3181081"/>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6" name="Google Shape;797;p41">
              <a:extLst>
                <a:ext uri="{FF2B5EF4-FFF2-40B4-BE49-F238E27FC236}">
                  <a16:creationId xmlns:a16="http://schemas.microsoft.com/office/drawing/2014/main" id="{98C5CEF9-4881-80C3-C107-5AB102A7BC8E}"/>
                </a:ext>
              </a:extLst>
            </p:cNvPr>
            <p:cNvSpPr/>
            <p:nvPr/>
          </p:nvSpPr>
          <p:spPr>
            <a:xfrm>
              <a:off x="3213433" y="3136554"/>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7" name="Google Shape;798;p41">
              <a:extLst>
                <a:ext uri="{FF2B5EF4-FFF2-40B4-BE49-F238E27FC236}">
                  <a16:creationId xmlns:a16="http://schemas.microsoft.com/office/drawing/2014/main" id="{06035699-84AE-854F-FE7F-33B90CDFE04D}"/>
                </a:ext>
              </a:extLst>
            </p:cNvPr>
            <p:cNvSpPr/>
            <p:nvPr/>
          </p:nvSpPr>
          <p:spPr>
            <a:xfrm>
              <a:off x="3387198" y="2823399"/>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38" name="Google Shape;799;p41">
              <a:extLst>
                <a:ext uri="{FF2B5EF4-FFF2-40B4-BE49-F238E27FC236}">
                  <a16:creationId xmlns:a16="http://schemas.microsoft.com/office/drawing/2014/main" id="{F1ABD22E-FC29-3841-1E6C-EC8E86BC9DBA}"/>
                </a:ext>
              </a:extLst>
            </p:cNvPr>
            <p:cNvSpPr/>
            <p:nvPr/>
          </p:nvSpPr>
          <p:spPr>
            <a:xfrm>
              <a:off x="3332892" y="28617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439" name="Google Shape;700;p41">
            <a:extLst>
              <a:ext uri="{FF2B5EF4-FFF2-40B4-BE49-F238E27FC236}">
                <a16:creationId xmlns:a16="http://schemas.microsoft.com/office/drawing/2014/main" id="{CBA89B81-867B-4059-8635-6866DC0AAEF4}"/>
              </a:ext>
            </a:extLst>
          </p:cNvPr>
          <p:cNvGrpSpPr/>
          <p:nvPr/>
        </p:nvGrpSpPr>
        <p:grpSpPr>
          <a:xfrm>
            <a:off x="3235123" y="5454175"/>
            <a:ext cx="419700" cy="419700"/>
            <a:chOff x="3147875" y="3987325"/>
            <a:chExt cx="419700" cy="419700"/>
          </a:xfrm>
        </p:grpSpPr>
        <p:sp>
          <p:nvSpPr>
            <p:cNvPr id="440" name="Google Shape;701;p41">
              <a:extLst>
                <a:ext uri="{FF2B5EF4-FFF2-40B4-BE49-F238E27FC236}">
                  <a16:creationId xmlns:a16="http://schemas.microsoft.com/office/drawing/2014/main" id="{B64A62BA-7EB7-3EE7-EEBA-D42DE15ECEC9}"/>
                </a:ext>
              </a:extLst>
            </p:cNvPr>
            <p:cNvSpPr/>
            <p:nvPr/>
          </p:nvSpPr>
          <p:spPr>
            <a:xfrm>
              <a:off x="3147875" y="3987325"/>
              <a:ext cx="419700" cy="41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441" name="Google Shape;702;p41">
              <a:extLst>
                <a:ext uri="{FF2B5EF4-FFF2-40B4-BE49-F238E27FC236}">
                  <a16:creationId xmlns:a16="http://schemas.microsoft.com/office/drawing/2014/main" id="{7D9D4BCC-FC00-9289-44AA-EF279A3A54A9}"/>
                </a:ext>
              </a:extLst>
            </p:cNvPr>
            <p:cNvSpPr/>
            <p:nvPr/>
          </p:nvSpPr>
          <p:spPr>
            <a:xfrm>
              <a:off x="3338308" y="412449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2" name="Google Shape;703;p41">
              <a:extLst>
                <a:ext uri="{FF2B5EF4-FFF2-40B4-BE49-F238E27FC236}">
                  <a16:creationId xmlns:a16="http://schemas.microsoft.com/office/drawing/2014/main" id="{BC7B6AF0-ABF5-3726-AA77-024D13D484EB}"/>
                </a:ext>
              </a:extLst>
            </p:cNvPr>
            <p:cNvSpPr/>
            <p:nvPr/>
          </p:nvSpPr>
          <p:spPr>
            <a:xfrm>
              <a:off x="3416098" y="414240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3" name="Google Shape;704;p41">
              <a:extLst>
                <a:ext uri="{FF2B5EF4-FFF2-40B4-BE49-F238E27FC236}">
                  <a16:creationId xmlns:a16="http://schemas.microsoft.com/office/drawing/2014/main" id="{DC6BB9BA-2368-8D3D-893F-9598B9B15A63}"/>
                </a:ext>
              </a:extLst>
            </p:cNvPr>
            <p:cNvSpPr/>
            <p:nvPr/>
          </p:nvSpPr>
          <p:spPr>
            <a:xfrm>
              <a:off x="3181703" y="408149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4" name="Google Shape;705;p41">
              <a:extLst>
                <a:ext uri="{FF2B5EF4-FFF2-40B4-BE49-F238E27FC236}">
                  <a16:creationId xmlns:a16="http://schemas.microsoft.com/office/drawing/2014/main" id="{CA99E8B0-485E-DA0E-9D0A-9F393AD22EEA}"/>
                </a:ext>
              </a:extLst>
            </p:cNvPr>
            <p:cNvSpPr/>
            <p:nvPr/>
          </p:nvSpPr>
          <p:spPr>
            <a:xfrm>
              <a:off x="3224281" y="413167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5" name="Google Shape;706;p41">
              <a:extLst>
                <a:ext uri="{FF2B5EF4-FFF2-40B4-BE49-F238E27FC236}">
                  <a16:creationId xmlns:a16="http://schemas.microsoft.com/office/drawing/2014/main" id="{D49EB454-FC46-C22B-FE8B-87B9E5C42FEF}"/>
                </a:ext>
              </a:extLst>
            </p:cNvPr>
            <p:cNvSpPr/>
            <p:nvPr/>
          </p:nvSpPr>
          <p:spPr>
            <a:xfrm>
              <a:off x="3494913" y="416646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6" name="Google Shape;707;p41">
              <a:extLst>
                <a:ext uri="{FF2B5EF4-FFF2-40B4-BE49-F238E27FC236}">
                  <a16:creationId xmlns:a16="http://schemas.microsoft.com/office/drawing/2014/main" id="{CF63EF31-3770-AA67-A4A0-AD670298F9E3}"/>
                </a:ext>
              </a:extLst>
            </p:cNvPr>
            <p:cNvSpPr/>
            <p:nvPr/>
          </p:nvSpPr>
          <p:spPr>
            <a:xfrm>
              <a:off x="3349567" y="419870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7" name="Google Shape;708;p41">
              <a:extLst>
                <a:ext uri="{FF2B5EF4-FFF2-40B4-BE49-F238E27FC236}">
                  <a16:creationId xmlns:a16="http://schemas.microsoft.com/office/drawing/2014/main" id="{550D7C4A-770E-B03B-50B3-C9614DAA154E}"/>
                </a:ext>
              </a:extLst>
            </p:cNvPr>
            <p:cNvSpPr/>
            <p:nvPr/>
          </p:nvSpPr>
          <p:spPr>
            <a:xfrm>
              <a:off x="3427358" y="422378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8" name="Google Shape;709;p41">
              <a:extLst>
                <a:ext uri="{FF2B5EF4-FFF2-40B4-BE49-F238E27FC236}">
                  <a16:creationId xmlns:a16="http://schemas.microsoft.com/office/drawing/2014/main" id="{C497AF4D-AB81-2B1A-4760-6A35D3FCBDD5}"/>
                </a:ext>
              </a:extLst>
            </p:cNvPr>
            <p:cNvSpPr/>
            <p:nvPr/>
          </p:nvSpPr>
          <p:spPr>
            <a:xfrm>
              <a:off x="3169976" y="418467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49" name="Google Shape;710;p41">
              <a:extLst>
                <a:ext uri="{FF2B5EF4-FFF2-40B4-BE49-F238E27FC236}">
                  <a16:creationId xmlns:a16="http://schemas.microsoft.com/office/drawing/2014/main" id="{0C0909A8-D665-4E56-6FFB-C4FCE12971A7}"/>
                </a:ext>
              </a:extLst>
            </p:cNvPr>
            <p:cNvSpPr/>
            <p:nvPr/>
          </p:nvSpPr>
          <p:spPr>
            <a:xfrm>
              <a:off x="3270753" y="418181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0" name="Google Shape;711;p41">
              <a:extLst>
                <a:ext uri="{FF2B5EF4-FFF2-40B4-BE49-F238E27FC236}">
                  <a16:creationId xmlns:a16="http://schemas.microsoft.com/office/drawing/2014/main" id="{7F9797A7-78D3-F4C4-DB71-C49C26A80355}"/>
                </a:ext>
              </a:extLst>
            </p:cNvPr>
            <p:cNvSpPr/>
            <p:nvPr/>
          </p:nvSpPr>
          <p:spPr>
            <a:xfrm>
              <a:off x="3506172" y="42452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1" name="Google Shape;712;p41">
              <a:extLst>
                <a:ext uri="{FF2B5EF4-FFF2-40B4-BE49-F238E27FC236}">
                  <a16:creationId xmlns:a16="http://schemas.microsoft.com/office/drawing/2014/main" id="{80A7DF8E-D08B-853B-8452-BA0BFCC94700}"/>
                </a:ext>
              </a:extLst>
            </p:cNvPr>
            <p:cNvSpPr/>
            <p:nvPr/>
          </p:nvSpPr>
          <p:spPr>
            <a:xfrm>
              <a:off x="3406886" y="406716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2" name="Google Shape;713;p41">
              <a:extLst>
                <a:ext uri="{FF2B5EF4-FFF2-40B4-BE49-F238E27FC236}">
                  <a16:creationId xmlns:a16="http://schemas.microsoft.com/office/drawing/2014/main" id="{3F1DAF76-3334-E042-DE7A-43E6DFECFEAE}"/>
                </a:ext>
              </a:extLst>
            </p:cNvPr>
            <p:cNvSpPr/>
            <p:nvPr/>
          </p:nvSpPr>
          <p:spPr>
            <a:xfrm>
              <a:off x="3485700" y="408508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3" name="Google Shape;714;p41">
              <a:extLst>
                <a:ext uri="{FF2B5EF4-FFF2-40B4-BE49-F238E27FC236}">
                  <a16:creationId xmlns:a16="http://schemas.microsoft.com/office/drawing/2014/main" id="{A1454F3F-D2FA-115C-B640-7B78711188FF}"/>
                </a:ext>
              </a:extLst>
            </p:cNvPr>
            <p:cNvSpPr/>
            <p:nvPr/>
          </p:nvSpPr>
          <p:spPr>
            <a:xfrm>
              <a:off x="3250282" y="402520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4" name="Google Shape;715;p41">
              <a:extLst>
                <a:ext uri="{FF2B5EF4-FFF2-40B4-BE49-F238E27FC236}">
                  <a16:creationId xmlns:a16="http://schemas.microsoft.com/office/drawing/2014/main" id="{B952E0E5-B646-AFBF-6CC1-B2C51725BC33}"/>
                </a:ext>
              </a:extLst>
            </p:cNvPr>
            <p:cNvSpPr/>
            <p:nvPr/>
          </p:nvSpPr>
          <p:spPr>
            <a:xfrm>
              <a:off x="3278587" y="40820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5" name="Google Shape;716;p41">
              <a:extLst>
                <a:ext uri="{FF2B5EF4-FFF2-40B4-BE49-F238E27FC236}">
                  <a16:creationId xmlns:a16="http://schemas.microsoft.com/office/drawing/2014/main" id="{EEE51290-8EA8-47A3-2B9B-9547678DFC1E}"/>
                </a:ext>
              </a:extLst>
            </p:cNvPr>
            <p:cNvSpPr/>
            <p:nvPr/>
          </p:nvSpPr>
          <p:spPr>
            <a:xfrm>
              <a:off x="3280988" y="425705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6" name="Google Shape;717;p41">
              <a:extLst>
                <a:ext uri="{FF2B5EF4-FFF2-40B4-BE49-F238E27FC236}">
                  <a16:creationId xmlns:a16="http://schemas.microsoft.com/office/drawing/2014/main" id="{120F3E0E-1605-767D-A63B-7404A350B8B1}"/>
                </a:ext>
              </a:extLst>
            </p:cNvPr>
            <p:cNvSpPr/>
            <p:nvPr/>
          </p:nvSpPr>
          <p:spPr>
            <a:xfrm>
              <a:off x="3359803" y="42821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7" name="Google Shape;718;p41">
              <a:extLst>
                <a:ext uri="{FF2B5EF4-FFF2-40B4-BE49-F238E27FC236}">
                  <a16:creationId xmlns:a16="http://schemas.microsoft.com/office/drawing/2014/main" id="{9AE5765D-E958-E4AF-945A-9C0B06DF7E74}"/>
                </a:ext>
              </a:extLst>
            </p:cNvPr>
            <p:cNvSpPr/>
            <p:nvPr/>
          </p:nvSpPr>
          <p:spPr>
            <a:xfrm>
              <a:off x="3202174" y="424016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8" name="Google Shape;719;p41">
              <a:extLst>
                <a:ext uri="{FF2B5EF4-FFF2-40B4-BE49-F238E27FC236}">
                  <a16:creationId xmlns:a16="http://schemas.microsoft.com/office/drawing/2014/main" id="{24C2D684-1A5A-72D4-099B-DDDBBBDA84C7}"/>
                </a:ext>
              </a:extLst>
            </p:cNvPr>
            <p:cNvSpPr/>
            <p:nvPr/>
          </p:nvSpPr>
          <p:spPr>
            <a:xfrm>
              <a:off x="3437593" y="430362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59" name="Google Shape;720;p41">
              <a:extLst>
                <a:ext uri="{FF2B5EF4-FFF2-40B4-BE49-F238E27FC236}">
                  <a16:creationId xmlns:a16="http://schemas.microsoft.com/office/drawing/2014/main" id="{E7B010DB-5FDE-90FC-6D71-30EA2580BBE3}"/>
                </a:ext>
              </a:extLst>
            </p:cNvPr>
            <p:cNvSpPr/>
            <p:nvPr/>
          </p:nvSpPr>
          <p:spPr>
            <a:xfrm>
              <a:off x="3291224" y="433945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0" name="Google Shape;721;p41">
              <a:extLst>
                <a:ext uri="{FF2B5EF4-FFF2-40B4-BE49-F238E27FC236}">
                  <a16:creationId xmlns:a16="http://schemas.microsoft.com/office/drawing/2014/main" id="{84BDF713-7875-1FCE-749C-845D513EDE66}"/>
                </a:ext>
              </a:extLst>
            </p:cNvPr>
            <p:cNvSpPr/>
            <p:nvPr/>
          </p:nvSpPr>
          <p:spPr>
            <a:xfrm>
              <a:off x="3369016" y="435890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1" name="Google Shape;722;p41">
              <a:extLst>
                <a:ext uri="{FF2B5EF4-FFF2-40B4-BE49-F238E27FC236}">
                  <a16:creationId xmlns:a16="http://schemas.microsoft.com/office/drawing/2014/main" id="{CF928619-9327-D664-799A-61C323EA9D9C}"/>
                </a:ext>
              </a:extLst>
            </p:cNvPr>
            <p:cNvSpPr/>
            <p:nvPr/>
          </p:nvSpPr>
          <p:spPr>
            <a:xfrm>
              <a:off x="3213433" y="431437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2" name="Google Shape;723;p41">
              <a:extLst>
                <a:ext uri="{FF2B5EF4-FFF2-40B4-BE49-F238E27FC236}">
                  <a16:creationId xmlns:a16="http://schemas.microsoft.com/office/drawing/2014/main" id="{558475A0-4B86-3FA0-6EC8-49C4196DB323}"/>
                </a:ext>
              </a:extLst>
            </p:cNvPr>
            <p:cNvSpPr/>
            <p:nvPr/>
          </p:nvSpPr>
          <p:spPr>
            <a:xfrm>
              <a:off x="3387198" y="400122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3" name="Google Shape;724;p41">
              <a:extLst>
                <a:ext uri="{FF2B5EF4-FFF2-40B4-BE49-F238E27FC236}">
                  <a16:creationId xmlns:a16="http://schemas.microsoft.com/office/drawing/2014/main" id="{EC5C5BE8-1A88-E582-D1A7-836728E15C11}"/>
                </a:ext>
              </a:extLst>
            </p:cNvPr>
            <p:cNvSpPr/>
            <p:nvPr/>
          </p:nvSpPr>
          <p:spPr>
            <a:xfrm>
              <a:off x="3332892" y="403954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464" name="Google Shape;725;p41">
            <a:extLst>
              <a:ext uri="{FF2B5EF4-FFF2-40B4-BE49-F238E27FC236}">
                <a16:creationId xmlns:a16="http://schemas.microsoft.com/office/drawing/2014/main" id="{F3C0793F-24BB-18B8-F356-D458C33AB2DD}"/>
              </a:ext>
            </a:extLst>
          </p:cNvPr>
          <p:cNvGrpSpPr/>
          <p:nvPr/>
        </p:nvGrpSpPr>
        <p:grpSpPr>
          <a:xfrm>
            <a:off x="5663673" y="5454175"/>
            <a:ext cx="419700" cy="419700"/>
            <a:chOff x="3147875" y="1631675"/>
            <a:chExt cx="419700" cy="419700"/>
          </a:xfrm>
        </p:grpSpPr>
        <p:sp>
          <p:nvSpPr>
            <p:cNvPr id="465" name="Google Shape;726;p41">
              <a:extLst>
                <a:ext uri="{FF2B5EF4-FFF2-40B4-BE49-F238E27FC236}">
                  <a16:creationId xmlns:a16="http://schemas.microsoft.com/office/drawing/2014/main" id="{847414C9-0A75-B300-9EC0-C680F82A2719}"/>
                </a:ext>
              </a:extLst>
            </p:cNvPr>
            <p:cNvSpPr/>
            <p:nvPr/>
          </p:nvSpPr>
          <p:spPr>
            <a:xfrm>
              <a:off x="3147875" y="1631675"/>
              <a:ext cx="419700" cy="41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466" name="Google Shape;727;p41">
              <a:extLst>
                <a:ext uri="{FF2B5EF4-FFF2-40B4-BE49-F238E27FC236}">
                  <a16:creationId xmlns:a16="http://schemas.microsoft.com/office/drawing/2014/main" id="{1CEDE25E-0907-D7F5-092D-2B47C17CF42B}"/>
                </a:ext>
              </a:extLst>
            </p:cNvPr>
            <p:cNvSpPr/>
            <p:nvPr/>
          </p:nvSpPr>
          <p:spPr>
            <a:xfrm>
              <a:off x="3338308" y="176884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7" name="Google Shape;728;p41">
              <a:extLst>
                <a:ext uri="{FF2B5EF4-FFF2-40B4-BE49-F238E27FC236}">
                  <a16:creationId xmlns:a16="http://schemas.microsoft.com/office/drawing/2014/main" id="{C915DF1D-DF9C-0BCF-68B4-FF6E518419E9}"/>
                </a:ext>
              </a:extLst>
            </p:cNvPr>
            <p:cNvSpPr/>
            <p:nvPr/>
          </p:nvSpPr>
          <p:spPr>
            <a:xfrm>
              <a:off x="3416098" y="178675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8" name="Google Shape;729;p41">
              <a:extLst>
                <a:ext uri="{FF2B5EF4-FFF2-40B4-BE49-F238E27FC236}">
                  <a16:creationId xmlns:a16="http://schemas.microsoft.com/office/drawing/2014/main" id="{C2D25553-3572-08E1-BCDA-1A664E360A61}"/>
                </a:ext>
              </a:extLst>
            </p:cNvPr>
            <p:cNvSpPr/>
            <p:nvPr/>
          </p:nvSpPr>
          <p:spPr>
            <a:xfrm>
              <a:off x="3181703" y="172584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69" name="Google Shape;730;p41">
              <a:extLst>
                <a:ext uri="{FF2B5EF4-FFF2-40B4-BE49-F238E27FC236}">
                  <a16:creationId xmlns:a16="http://schemas.microsoft.com/office/drawing/2014/main" id="{22EED83E-B116-6B1F-0C7D-7ACC471A3E88}"/>
                </a:ext>
              </a:extLst>
            </p:cNvPr>
            <p:cNvSpPr/>
            <p:nvPr/>
          </p:nvSpPr>
          <p:spPr>
            <a:xfrm>
              <a:off x="3224281" y="177602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0" name="Google Shape;731;p41">
              <a:extLst>
                <a:ext uri="{FF2B5EF4-FFF2-40B4-BE49-F238E27FC236}">
                  <a16:creationId xmlns:a16="http://schemas.microsoft.com/office/drawing/2014/main" id="{0414F675-BA4F-0E44-87D7-F33E38EEF913}"/>
                </a:ext>
              </a:extLst>
            </p:cNvPr>
            <p:cNvSpPr/>
            <p:nvPr/>
          </p:nvSpPr>
          <p:spPr>
            <a:xfrm>
              <a:off x="3494913" y="181081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1" name="Google Shape;732;p41">
              <a:extLst>
                <a:ext uri="{FF2B5EF4-FFF2-40B4-BE49-F238E27FC236}">
                  <a16:creationId xmlns:a16="http://schemas.microsoft.com/office/drawing/2014/main" id="{A3415904-956F-4B7E-EF1A-88AFCB12E4B1}"/>
                </a:ext>
              </a:extLst>
            </p:cNvPr>
            <p:cNvSpPr/>
            <p:nvPr/>
          </p:nvSpPr>
          <p:spPr>
            <a:xfrm>
              <a:off x="3349567" y="184305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2" name="Google Shape;733;p41">
              <a:extLst>
                <a:ext uri="{FF2B5EF4-FFF2-40B4-BE49-F238E27FC236}">
                  <a16:creationId xmlns:a16="http://schemas.microsoft.com/office/drawing/2014/main" id="{EBAD2BF0-6563-36FF-F6D0-588E11381B27}"/>
                </a:ext>
              </a:extLst>
            </p:cNvPr>
            <p:cNvSpPr/>
            <p:nvPr/>
          </p:nvSpPr>
          <p:spPr>
            <a:xfrm>
              <a:off x="3427358" y="186813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3" name="Google Shape;734;p41">
              <a:extLst>
                <a:ext uri="{FF2B5EF4-FFF2-40B4-BE49-F238E27FC236}">
                  <a16:creationId xmlns:a16="http://schemas.microsoft.com/office/drawing/2014/main" id="{2EBA704B-F0EE-BC4D-4CDA-B5B505EBDBC8}"/>
                </a:ext>
              </a:extLst>
            </p:cNvPr>
            <p:cNvSpPr/>
            <p:nvPr/>
          </p:nvSpPr>
          <p:spPr>
            <a:xfrm>
              <a:off x="3169976" y="182902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4" name="Google Shape;735;p41">
              <a:extLst>
                <a:ext uri="{FF2B5EF4-FFF2-40B4-BE49-F238E27FC236}">
                  <a16:creationId xmlns:a16="http://schemas.microsoft.com/office/drawing/2014/main" id="{D8911E5A-28C7-AE2A-55CB-E4BCCAF12B15}"/>
                </a:ext>
              </a:extLst>
            </p:cNvPr>
            <p:cNvSpPr/>
            <p:nvPr/>
          </p:nvSpPr>
          <p:spPr>
            <a:xfrm>
              <a:off x="3270753" y="182616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5" name="Google Shape;736;p41">
              <a:extLst>
                <a:ext uri="{FF2B5EF4-FFF2-40B4-BE49-F238E27FC236}">
                  <a16:creationId xmlns:a16="http://schemas.microsoft.com/office/drawing/2014/main" id="{59FD8B47-133E-6D4C-00C8-F34C39A6B400}"/>
                </a:ext>
              </a:extLst>
            </p:cNvPr>
            <p:cNvSpPr/>
            <p:nvPr/>
          </p:nvSpPr>
          <p:spPr>
            <a:xfrm>
              <a:off x="3506172" y="18896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6" name="Google Shape;737;p41">
              <a:extLst>
                <a:ext uri="{FF2B5EF4-FFF2-40B4-BE49-F238E27FC236}">
                  <a16:creationId xmlns:a16="http://schemas.microsoft.com/office/drawing/2014/main" id="{BC412EB6-E3B4-DBBE-529B-D45982C7EE29}"/>
                </a:ext>
              </a:extLst>
            </p:cNvPr>
            <p:cNvSpPr/>
            <p:nvPr/>
          </p:nvSpPr>
          <p:spPr>
            <a:xfrm>
              <a:off x="3406886" y="171151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7" name="Google Shape;738;p41">
              <a:extLst>
                <a:ext uri="{FF2B5EF4-FFF2-40B4-BE49-F238E27FC236}">
                  <a16:creationId xmlns:a16="http://schemas.microsoft.com/office/drawing/2014/main" id="{B402D470-FFFD-575D-1080-776A320F68E4}"/>
                </a:ext>
              </a:extLst>
            </p:cNvPr>
            <p:cNvSpPr/>
            <p:nvPr/>
          </p:nvSpPr>
          <p:spPr>
            <a:xfrm>
              <a:off x="3485700" y="172943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8" name="Google Shape;739;p41">
              <a:extLst>
                <a:ext uri="{FF2B5EF4-FFF2-40B4-BE49-F238E27FC236}">
                  <a16:creationId xmlns:a16="http://schemas.microsoft.com/office/drawing/2014/main" id="{839736F0-EB86-AA7A-5E51-8D7BFD8DA4A3}"/>
                </a:ext>
              </a:extLst>
            </p:cNvPr>
            <p:cNvSpPr/>
            <p:nvPr/>
          </p:nvSpPr>
          <p:spPr>
            <a:xfrm>
              <a:off x="3250282" y="166955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79" name="Google Shape;740;p41">
              <a:extLst>
                <a:ext uri="{FF2B5EF4-FFF2-40B4-BE49-F238E27FC236}">
                  <a16:creationId xmlns:a16="http://schemas.microsoft.com/office/drawing/2014/main" id="{B676C8F6-644F-2864-48B0-DEA481C189E8}"/>
                </a:ext>
              </a:extLst>
            </p:cNvPr>
            <p:cNvSpPr/>
            <p:nvPr/>
          </p:nvSpPr>
          <p:spPr>
            <a:xfrm>
              <a:off x="3278587" y="172636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0" name="Google Shape;741;p41">
              <a:extLst>
                <a:ext uri="{FF2B5EF4-FFF2-40B4-BE49-F238E27FC236}">
                  <a16:creationId xmlns:a16="http://schemas.microsoft.com/office/drawing/2014/main" id="{FBAF9B96-E510-CE35-C564-6646AD991368}"/>
                </a:ext>
              </a:extLst>
            </p:cNvPr>
            <p:cNvSpPr/>
            <p:nvPr/>
          </p:nvSpPr>
          <p:spPr>
            <a:xfrm>
              <a:off x="3280988" y="190140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1" name="Google Shape;742;p41">
              <a:extLst>
                <a:ext uri="{FF2B5EF4-FFF2-40B4-BE49-F238E27FC236}">
                  <a16:creationId xmlns:a16="http://schemas.microsoft.com/office/drawing/2014/main" id="{0115AF18-10CC-4BCB-5905-14A08ABD3FA6}"/>
                </a:ext>
              </a:extLst>
            </p:cNvPr>
            <p:cNvSpPr/>
            <p:nvPr/>
          </p:nvSpPr>
          <p:spPr>
            <a:xfrm>
              <a:off x="3359803" y="19264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2" name="Google Shape;743;p41">
              <a:extLst>
                <a:ext uri="{FF2B5EF4-FFF2-40B4-BE49-F238E27FC236}">
                  <a16:creationId xmlns:a16="http://schemas.microsoft.com/office/drawing/2014/main" id="{08169393-6A17-D0E0-19A5-C754A7E31C76}"/>
                </a:ext>
              </a:extLst>
            </p:cNvPr>
            <p:cNvSpPr/>
            <p:nvPr/>
          </p:nvSpPr>
          <p:spPr>
            <a:xfrm>
              <a:off x="3202174" y="188451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3" name="Google Shape;744;p41">
              <a:extLst>
                <a:ext uri="{FF2B5EF4-FFF2-40B4-BE49-F238E27FC236}">
                  <a16:creationId xmlns:a16="http://schemas.microsoft.com/office/drawing/2014/main" id="{76E61ADA-8A6E-B1D5-B9EA-E0A0DE14AB80}"/>
                </a:ext>
              </a:extLst>
            </p:cNvPr>
            <p:cNvSpPr/>
            <p:nvPr/>
          </p:nvSpPr>
          <p:spPr>
            <a:xfrm>
              <a:off x="3437593" y="194797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4" name="Google Shape;745;p41">
              <a:extLst>
                <a:ext uri="{FF2B5EF4-FFF2-40B4-BE49-F238E27FC236}">
                  <a16:creationId xmlns:a16="http://schemas.microsoft.com/office/drawing/2014/main" id="{B4755C1B-9A8A-798D-2743-6E304DF1C6C1}"/>
                </a:ext>
              </a:extLst>
            </p:cNvPr>
            <p:cNvSpPr/>
            <p:nvPr/>
          </p:nvSpPr>
          <p:spPr>
            <a:xfrm>
              <a:off x="3291224" y="198380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5" name="Google Shape;746;p41">
              <a:extLst>
                <a:ext uri="{FF2B5EF4-FFF2-40B4-BE49-F238E27FC236}">
                  <a16:creationId xmlns:a16="http://schemas.microsoft.com/office/drawing/2014/main" id="{17958AC1-40A0-449A-E6C1-C8333CA464DF}"/>
                </a:ext>
              </a:extLst>
            </p:cNvPr>
            <p:cNvSpPr/>
            <p:nvPr/>
          </p:nvSpPr>
          <p:spPr>
            <a:xfrm>
              <a:off x="3369016" y="200325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6" name="Google Shape;747;p41">
              <a:extLst>
                <a:ext uri="{FF2B5EF4-FFF2-40B4-BE49-F238E27FC236}">
                  <a16:creationId xmlns:a16="http://schemas.microsoft.com/office/drawing/2014/main" id="{A32500C3-3B12-D2ED-2C3A-A4AD5C3E1546}"/>
                </a:ext>
              </a:extLst>
            </p:cNvPr>
            <p:cNvSpPr/>
            <p:nvPr/>
          </p:nvSpPr>
          <p:spPr>
            <a:xfrm>
              <a:off x="3213433" y="195872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7" name="Google Shape;748;p41">
              <a:extLst>
                <a:ext uri="{FF2B5EF4-FFF2-40B4-BE49-F238E27FC236}">
                  <a16:creationId xmlns:a16="http://schemas.microsoft.com/office/drawing/2014/main" id="{4940A5CB-EDDF-FE52-AB54-ABF7987339F4}"/>
                </a:ext>
              </a:extLst>
            </p:cNvPr>
            <p:cNvSpPr/>
            <p:nvPr/>
          </p:nvSpPr>
          <p:spPr>
            <a:xfrm>
              <a:off x="3387198" y="164557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488" name="Google Shape;749;p41">
              <a:extLst>
                <a:ext uri="{FF2B5EF4-FFF2-40B4-BE49-F238E27FC236}">
                  <a16:creationId xmlns:a16="http://schemas.microsoft.com/office/drawing/2014/main" id="{FFF9096D-5F34-8763-002A-732EA6F37538}"/>
                </a:ext>
              </a:extLst>
            </p:cNvPr>
            <p:cNvSpPr/>
            <p:nvPr/>
          </p:nvSpPr>
          <p:spPr>
            <a:xfrm>
              <a:off x="3332892" y="16838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20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grpSp>
        <p:nvGrpSpPr>
          <p:cNvPr id="1088" name="Group 1087">
            <a:extLst>
              <a:ext uri="{FF2B5EF4-FFF2-40B4-BE49-F238E27FC236}">
                <a16:creationId xmlns:a16="http://schemas.microsoft.com/office/drawing/2014/main" id="{BDBD9A84-1E17-C3C7-1196-8F458B0E01D8}"/>
              </a:ext>
            </a:extLst>
          </p:cNvPr>
          <p:cNvGrpSpPr/>
          <p:nvPr/>
        </p:nvGrpSpPr>
        <p:grpSpPr>
          <a:xfrm rot="10272530">
            <a:off x="6144009" y="3976760"/>
            <a:ext cx="6289719" cy="6084392"/>
            <a:chOff x="459290" y="-330736"/>
            <a:chExt cx="6289719" cy="6084392"/>
          </a:xfrm>
        </p:grpSpPr>
        <p:grpSp>
          <p:nvGrpSpPr>
            <p:cNvPr id="30" name="Group 29">
              <a:extLst>
                <a:ext uri="{FF2B5EF4-FFF2-40B4-BE49-F238E27FC236}">
                  <a16:creationId xmlns:a16="http://schemas.microsoft.com/office/drawing/2014/main" id="{DDC04593-6548-4888-10C3-A0579CD86212}"/>
                </a:ext>
              </a:extLst>
            </p:cNvPr>
            <p:cNvGrpSpPr/>
            <p:nvPr/>
          </p:nvGrpSpPr>
          <p:grpSpPr>
            <a:xfrm>
              <a:off x="459290" y="-330736"/>
              <a:ext cx="6289719" cy="6084392"/>
              <a:chOff x="-1521766" y="1442765"/>
              <a:chExt cx="6164125" cy="5866678"/>
            </a:xfrm>
          </p:grpSpPr>
          <p:sp>
            <p:nvSpPr>
              <p:cNvPr id="21" name="Flowchart: Connector 20">
                <a:extLst>
                  <a:ext uri="{FF2B5EF4-FFF2-40B4-BE49-F238E27FC236}">
                    <a16:creationId xmlns:a16="http://schemas.microsoft.com/office/drawing/2014/main" id="{EBB2F375-CB5C-9C5B-4BCB-9F17AC7B438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478;p48">
                <a:extLst>
                  <a:ext uri="{FF2B5EF4-FFF2-40B4-BE49-F238E27FC236}">
                    <a16:creationId xmlns:a16="http://schemas.microsoft.com/office/drawing/2014/main" id="{8E253375-5219-9FBF-8C9B-D8CF3961909E}"/>
                  </a:ext>
                </a:extLst>
              </p:cNvPr>
              <p:cNvGrpSpPr/>
              <p:nvPr/>
            </p:nvGrpSpPr>
            <p:grpSpPr>
              <a:xfrm rot="20701184">
                <a:off x="-1521766" y="1442765"/>
                <a:ext cx="6164125" cy="5866678"/>
                <a:chOff x="7832676" y="3962109"/>
                <a:chExt cx="591322" cy="591549"/>
              </a:xfrm>
            </p:grpSpPr>
            <p:sp>
              <p:nvSpPr>
                <p:cNvPr id="23" name="Google Shape;1479;p48">
                  <a:extLst>
                    <a:ext uri="{FF2B5EF4-FFF2-40B4-BE49-F238E27FC236}">
                      <a16:creationId xmlns:a16="http://schemas.microsoft.com/office/drawing/2014/main" id="{2476D0E6-FBF1-8050-AE45-8846CCCFFC2C}"/>
                    </a:ext>
                  </a:extLst>
                </p:cNvPr>
                <p:cNvSpPr/>
                <p:nvPr/>
              </p:nvSpPr>
              <p:spPr>
                <a:xfrm>
                  <a:off x="7832676" y="39621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24" name="Google Shape;1480;p48">
                  <a:extLst>
                    <a:ext uri="{FF2B5EF4-FFF2-40B4-BE49-F238E27FC236}">
                      <a16:creationId xmlns:a16="http://schemas.microsoft.com/office/drawing/2014/main" id="{51AB8BE6-6381-18A7-E3D7-7C0835DA399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481;p48">
                  <a:extLst>
                    <a:ext uri="{FF2B5EF4-FFF2-40B4-BE49-F238E27FC236}">
                      <a16:creationId xmlns:a16="http://schemas.microsoft.com/office/drawing/2014/main" id="{4DFE60D0-4B48-BD50-C785-8EAE6C708CFC}"/>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82;p48">
                  <a:extLst>
                    <a:ext uri="{FF2B5EF4-FFF2-40B4-BE49-F238E27FC236}">
                      <a16:creationId xmlns:a16="http://schemas.microsoft.com/office/drawing/2014/main" id="{C87B804A-B6AA-FA9A-F9F4-0DC72462DCCD}"/>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483;p48">
                  <a:extLst>
                    <a:ext uri="{FF2B5EF4-FFF2-40B4-BE49-F238E27FC236}">
                      <a16:creationId xmlns:a16="http://schemas.microsoft.com/office/drawing/2014/main" id="{B141AADF-86B2-1E11-4391-28DB51280422}"/>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84;p48">
                  <a:extLst>
                    <a:ext uri="{FF2B5EF4-FFF2-40B4-BE49-F238E27FC236}">
                      <a16:creationId xmlns:a16="http://schemas.microsoft.com/office/drawing/2014/main" id="{B48431FB-C120-8611-C6AD-410D12BD035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85;p48">
                  <a:extLst>
                    <a:ext uri="{FF2B5EF4-FFF2-40B4-BE49-F238E27FC236}">
                      <a16:creationId xmlns:a16="http://schemas.microsoft.com/office/drawing/2014/main" id="{26EB338B-B61E-E7A6-FA4B-AFAAC56F0824}"/>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3" name="TextBox 62">
              <a:extLst>
                <a:ext uri="{FF2B5EF4-FFF2-40B4-BE49-F238E27FC236}">
                  <a16:creationId xmlns:a16="http://schemas.microsoft.com/office/drawing/2014/main" id="{ED2E3C81-D1FB-31C3-FE2C-0C797D398891}"/>
                </a:ext>
              </a:extLst>
            </p:cNvPr>
            <p:cNvSpPr txBox="1"/>
            <p:nvPr/>
          </p:nvSpPr>
          <p:spPr>
            <a:xfrm rot="17632576">
              <a:off x="1718308" y="2109513"/>
              <a:ext cx="4497226" cy="1169551"/>
            </a:xfrm>
            <a:prstGeom prst="rect">
              <a:avLst/>
            </a:prstGeom>
            <a:noFill/>
          </p:spPr>
          <p:txBody>
            <a:bodyPr wrap="square" rtlCol="0">
              <a:spAutoFit/>
            </a:bodyPr>
            <a:lstStyle/>
            <a:p>
              <a:pPr algn="ctr"/>
              <a:r>
                <a:rPr lang="en-US" b="1" dirty="0">
                  <a:latin typeface="Manrope" panose="020B0604020202020204" charset="0"/>
                </a:rPr>
                <a:t>The PGA Tour pros play incredibly harder courses than the average amateur. </a:t>
              </a:r>
            </a:p>
            <a:p>
              <a:pPr algn="ctr"/>
              <a:endParaRPr lang="en-US" b="1" dirty="0">
                <a:latin typeface="Manrope" panose="020B0604020202020204" charset="0"/>
              </a:endParaRPr>
            </a:p>
            <a:p>
              <a:pPr algn="ctr"/>
              <a:r>
                <a:rPr lang="en-US" b="1" dirty="0">
                  <a:latin typeface="Manrope" panose="020B0604020202020204" charset="0"/>
                </a:rPr>
                <a:t>Amateurs should not try to compare stats with what the pros do in their rounds.</a:t>
              </a:r>
            </a:p>
          </p:txBody>
        </p:sp>
      </p:grpSp>
      <p:grpSp>
        <p:nvGrpSpPr>
          <p:cNvPr id="1092" name="Group 1091">
            <a:extLst>
              <a:ext uri="{FF2B5EF4-FFF2-40B4-BE49-F238E27FC236}">
                <a16:creationId xmlns:a16="http://schemas.microsoft.com/office/drawing/2014/main" id="{AAD02EF5-449A-0C32-435F-DF3F0E7A694B}"/>
              </a:ext>
            </a:extLst>
          </p:cNvPr>
          <p:cNvGrpSpPr/>
          <p:nvPr/>
        </p:nvGrpSpPr>
        <p:grpSpPr>
          <a:xfrm rot="15048722">
            <a:off x="1720334" y="583989"/>
            <a:ext cx="6289719" cy="6084392"/>
            <a:chOff x="3060901" y="6129659"/>
            <a:chExt cx="6289719" cy="6084392"/>
          </a:xfrm>
        </p:grpSpPr>
        <p:grpSp>
          <p:nvGrpSpPr>
            <p:cNvPr id="41" name="Group 40">
              <a:extLst>
                <a:ext uri="{FF2B5EF4-FFF2-40B4-BE49-F238E27FC236}">
                  <a16:creationId xmlns:a16="http://schemas.microsoft.com/office/drawing/2014/main" id="{6A84A90D-FBC4-3929-D557-296D1A4AE9E2}"/>
                </a:ext>
              </a:extLst>
            </p:cNvPr>
            <p:cNvGrpSpPr/>
            <p:nvPr/>
          </p:nvGrpSpPr>
          <p:grpSpPr>
            <a:xfrm>
              <a:off x="3060901" y="6129659"/>
              <a:ext cx="6289719" cy="6084392"/>
              <a:chOff x="-1521778" y="1442717"/>
              <a:chExt cx="6164125" cy="5866678"/>
            </a:xfrm>
          </p:grpSpPr>
          <p:sp>
            <p:nvSpPr>
              <p:cNvPr id="42" name="Flowchart: Connector 41">
                <a:extLst>
                  <a:ext uri="{FF2B5EF4-FFF2-40B4-BE49-F238E27FC236}">
                    <a16:creationId xmlns:a16="http://schemas.microsoft.com/office/drawing/2014/main" id="{13FAD02E-7859-A240-2396-D11D789CACE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oogle Shape;1478;p48">
                <a:extLst>
                  <a:ext uri="{FF2B5EF4-FFF2-40B4-BE49-F238E27FC236}">
                    <a16:creationId xmlns:a16="http://schemas.microsoft.com/office/drawing/2014/main" id="{99EF351C-6E63-0BE4-4D46-01614DC6AE07}"/>
                  </a:ext>
                </a:extLst>
              </p:cNvPr>
              <p:cNvGrpSpPr/>
              <p:nvPr/>
            </p:nvGrpSpPr>
            <p:grpSpPr>
              <a:xfrm rot="20701184">
                <a:off x="-1521778" y="1442717"/>
                <a:ext cx="6164125" cy="5866678"/>
                <a:chOff x="7832676" y="3962104"/>
                <a:chExt cx="591322" cy="591549"/>
              </a:xfrm>
            </p:grpSpPr>
            <p:sp>
              <p:nvSpPr>
                <p:cNvPr id="44" name="Google Shape;1479;p48">
                  <a:extLst>
                    <a:ext uri="{FF2B5EF4-FFF2-40B4-BE49-F238E27FC236}">
                      <a16:creationId xmlns:a16="http://schemas.microsoft.com/office/drawing/2014/main" id="{5142428C-BBB0-DBF7-AED4-78AED1504566}"/>
                    </a:ext>
                  </a:extLst>
                </p:cNvPr>
                <p:cNvSpPr/>
                <p:nvPr/>
              </p:nvSpPr>
              <p:spPr>
                <a:xfrm>
                  <a:off x="7832676" y="3962104"/>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5" name="Google Shape;1480;p48">
                  <a:extLst>
                    <a:ext uri="{FF2B5EF4-FFF2-40B4-BE49-F238E27FC236}">
                      <a16:creationId xmlns:a16="http://schemas.microsoft.com/office/drawing/2014/main" id="{C6341EF6-2BC0-6562-C0B7-2FAE4FD9CB07}"/>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81;p48">
                  <a:extLst>
                    <a:ext uri="{FF2B5EF4-FFF2-40B4-BE49-F238E27FC236}">
                      <a16:creationId xmlns:a16="http://schemas.microsoft.com/office/drawing/2014/main" id="{1AA43F27-329D-4DC8-5196-F57845DFAADB}"/>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482;p48">
                  <a:extLst>
                    <a:ext uri="{FF2B5EF4-FFF2-40B4-BE49-F238E27FC236}">
                      <a16:creationId xmlns:a16="http://schemas.microsoft.com/office/drawing/2014/main" id="{97BDF755-6339-D2F8-CD09-A28167CD0C2E}"/>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83;p48">
                  <a:extLst>
                    <a:ext uri="{FF2B5EF4-FFF2-40B4-BE49-F238E27FC236}">
                      <a16:creationId xmlns:a16="http://schemas.microsoft.com/office/drawing/2014/main" id="{666AB75F-2D25-2EFE-EF7C-4EF940A6CEC1}"/>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84;p48">
                  <a:extLst>
                    <a:ext uri="{FF2B5EF4-FFF2-40B4-BE49-F238E27FC236}">
                      <a16:creationId xmlns:a16="http://schemas.microsoft.com/office/drawing/2014/main" id="{2D07568C-67C3-1859-DA08-3247F9E6E4BC}"/>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85;p48">
                  <a:extLst>
                    <a:ext uri="{FF2B5EF4-FFF2-40B4-BE49-F238E27FC236}">
                      <a16:creationId xmlns:a16="http://schemas.microsoft.com/office/drawing/2014/main" id="{291541EA-E51D-5657-6FD6-A011B812866B}"/>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89" name="TextBox 1088">
              <a:extLst>
                <a:ext uri="{FF2B5EF4-FFF2-40B4-BE49-F238E27FC236}">
                  <a16:creationId xmlns:a16="http://schemas.microsoft.com/office/drawing/2014/main" id="{239B5569-BB6E-63CD-3F32-681458A0738F}"/>
                </a:ext>
              </a:extLst>
            </p:cNvPr>
            <p:cNvSpPr txBox="1"/>
            <p:nvPr/>
          </p:nvSpPr>
          <p:spPr>
            <a:xfrm rot="6537046">
              <a:off x="4119337" y="8526553"/>
              <a:ext cx="4647038" cy="1384995"/>
            </a:xfrm>
            <a:prstGeom prst="rect">
              <a:avLst/>
            </a:prstGeom>
            <a:noFill/>
          </p:spPr>
          <p:txBody>
            <a:bodyPr wrap="square" rtlCol="0">
              <a:spAutoFit/>
            </a:bodyPr>
            <a:lstStyle/>
            <a:p>
              <a:pPr algn="ctr"/>
              <a:r>
                <a:rPr lang="en-US" b="1" dirty="0">
                  <a:latin typeface="Manrope" panose="020B0604020202020204" charset="0"/>
                </a:rPr>
                <a:t>Amateur golfers will rarely, if ever, be able to hit the golf ball as far and as consistent as pro golfers. </a:t>
              </a:r>
            </a:p>
            <a:p>
              <a:pPr algn="ctr"/>
              <a:endParaRPr lang="en-US" b="1" dirty="0">
                <a:latin typeface="Manrope" panose="020B0604020202020204" charset="0"/>
              </a:endParaRPr>
            </a:p>
            <a:p>
              <a:pPr algn="ctr"/>
              <a:r>
                <a:rPr lang="en-US" b="1" dirty="0">
                  <a:latin typeface="Manrope" panose="020B0604020202020204" charset="0"/>
                </a:rPr>
                <a:t>However, if the amateurs would focus on improving their putting, they would see great improvements on their 18-hole scores. </a:t>
              </a:r>
            </a:p>
          </p:txBody>
        </p:sp>
      </p:grpSp>
      <p:grpSp>
        <p:nvGrpSpPr>
          <p:cNvPr id="1091" name="Group 1090">
            <a:extLst>
              <a:ext uri="{FF2B5EF4-FFF2-40B4-BE49-F238E27FC236}">
                <a16:creationId xmlns:a16="http://schemas.microsoft.com/office/drawing/2014/main" id="{AAD216E6-EBD8-3BC5-9EBB-6918A2B607D7}"/>
              </a:ext>
            </a:extLst>
          </p:cNvPr>
          <p:cNvGrpSpPr/>
          <p:nvPr/>
        </p:nvGrpSpPr>
        <p:grpSpPr>
          <a:xfrm rot="12815901">
            <a:off x="6499979" y="4330110"/>
            <a:ext cx="6289719" cy="6084392"/>
            <a:chOff x="-4220319" y="4028556"/>
            <a:chExt cx="6289719" cy="6084392"/>
          </a:xfrm>
        </p:grpSpPr>
        <p:grpSp>
          <p:nvGrpSpPr>
            <p:cNvPr id="51" name="Group 50">
              <a:extLst>
                <a:ext uri="{FF2B5EF4-FFF2-40B4-BE49-F238E27FC236}">
                  <a16:creationId xmlns:a16="http://schemas.microsoft.com/office/drawing/2014/main" id="{559D9E62-D879-1D25-A4F8-5FA0811DD1AB}"/>
                </a:ext>
              </a:extLst>
            </p:cNvPr>
            <p:cNvGrpSpPr/>
            <p:nvPr/>
          </p:nvGrpSpPr>
          <p:grpSpPr>
            <a:xfrm>
              <a:off x="-4220319" y="4028556"/>
              <a:ext cx="6289719" cy="6084392"/>
              <a:chOff x="-1519288" y="1442626"/>
              <a:chExt cx="6164125" cy="5866678"/>
            </a:xfrm>
          </p:grpSpPr>
          <p:sp>
            <p:nvSpPr>
              <p:cNvPr id="52" name="Flowchart: Connector 51">
                <a:extLst>
                  <a:ext uri="{FF2B5EF4-FFF2-40B4-BE49-F238E27FC236}">
                    <a16:creationId xmlns:a16="http://schemas.microsoft.com/office/drawing/2014/main" id="{260313D5-C629-DADB-2CDE-A9497EF63A79}"/>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1478;p48">
                <a:extLst>
                  <a:ext uri="{FF2B5EF4-FFF2-40B4-BE49-F238E27FC236}">
                    <a16:creationId xmlns:a16="http://schemas.microsoft.com/office/drawing/2014/main" id="{13836D67-74ED-7138-58B5-485A80509983}"/>
                  </a:ext>
                </a:extLst>
              </p:cNvPr>
              <p:cNvGrpSpPr/>
              <p:nvPr/>
            </p:nvGrpSpPr>
            <p:grpSpPr>
              <a:xfrm rot="20701184">
                <a:off x="-1519288" y="1442626"/>
                <a:ext cx="6164125" cy="5866678"/>
                <a:chOff x="7832909" y="3962160"/>
                <a:chExt cx="591322" cy="591549"/>
              </a:xfrm>
            </p:grpSpPr>
            <p:sp>
              <p:nvSpPr>
                <p:cNvPr id="54" name="Google Shape;1479;p48">
                  <a:extLst>
                    <a:ext uri="{FF2B5EF4-FFF2-40B4-BE49-F238E27FC236}">
                      <a16:creationId xmlns:a16="http://schemas.microsoft.com/office/drawing/2014/main" id="{AB89F28E-9EC3-D872-B348-42B2F667DF87}"/>
                    </a:ext>
                  </a:extLst>
                </p:cNvPr>
                <p:cNvSpPr/>
                <p:nvPr/>
              </p:nvSpPr>
              <p:spPr>
                <a:xfrm>
                  <a:off x="7832909" y="3962160"/>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55" name="Google Shape;1480;p48">
                  <a:extLst>
                    <a:ext uri="{FF2B5EF4-FFF2-40B4-BE49-F238E27FC236}">
                      <a16:creationId xmlns:a16="http://schemas.microsoft.com/office/drawing/2014/main" id="{509F9BE9-68BD-9E61-F3EF-20166A9F9B84}"/>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81;p48">
                  <a:extLst>
                    <a:ext uri="{FF2B5EF4-FFF2-40B4-BE49-F238E27FC236}">
                      <a16:creationId xmlns:a16="http://schemas.microsoft.com/office/drawing/2014/main" id="{6828FDCF-D024-0339-D3DA-0DDABD364E6E}"/>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82;p48">
                  <a:extLst>
                    <a:ext uri="{FF2B5EF4-FFF2-40B4-BE49-F238E27FC236}">
                      <a16:creationId xmlns:a16="http://schemas.microsoft.com/office/drawing/2014/main" id="{280242AA-B91C-2143-2394-586E75733AF6}"/>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483;p48">
                  <a:extLst>
                    <a:ext uri="{FF2B5EF4-FFF2-40B4-BE49-F238E27FC236}">
                      <a16:creationId xmlns:a16="http://schemas.microsoft.com/office/drawing/2014/main" id="{CBE7E8E1-E7A2-8EF1-D4FB-8BC76AFEAA96}"/>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84;p48">
                  <a:extLst>
                    <a:ext uri="{FF2B5EF4-FFF2-40B4-BE49-F238E27FC236}">
                      <a16:creationId xmlns:a16="http://schemas.microsoft.com/office/drawing/2014/main" id="{553E1A0F-2A3D-9A01-FD15-4FE1EF9907BF}"/>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85;p48">
                  <a:extLst>
                    <a:ext uri="{FF2B5EF4-FFF2-40B4-BE49-F238E27FC236}">
                      <a16:creationId xmlns:a16="http://schemas.microsoft.com/office/drawing/2014/main" id="{83870A9E-AE02-0F3D-F0ED-378AC942FB28}"/>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90" name="TextBox 1089">
              <a:extLst>
                <a:ext uri="{FF2B5EF4-FFF2-40B4-BE49-F238E27FC236}">
                  <a16:creationId xmlns:a16="http://schemas.microsoft.com/office/drawing/2014/main" id="{FF2774D9-A05A-2B82-96F5-D2E3014478B9}"/>
                </a:ext>
              </a:extLst>
            </p:cNvPr>
            <p:cNvSpPr txBox="1"/>
            <p:nvPr/>
          </p:nvSpPr>
          <p:spPr>
            <a:xfrm rot="17421168">
              <a:off x="-2770517" y="6478970"/>
              <a:ext cx="4171863" cy="1815882"/>
            </a:xfrm>
            <a:prstGeom prst="rect">
              <a:avLst/>
            </a:prstGeom>
            <a:noFill/>
          </p:spPr>
          <p:txBody>
            <a:bodyPr wrap="square" rtlCol="0">
              <a:spAutoFit/>
            </a:bodyPr>
            <a:lstStyle/>
            <a:p>
              <a:pPr algn="ctr"/>
              <a:r>
                <a:rPr lang="en-US" b="1" dirty="0">
                  <a:latin typeface="Manrope" panose="020B0604020202020204" charset="0"/>
                </a:rPr>
                <a:t>The amateurs should not be disappointed their shots are not always inches away from the hole. They would benefit from knowing they hit some tour level shots in their round. </a:t>
              </a:r>
            </a:p>
            <a:p>
              <a:pPr algn="ctr"/>
              <a:endParaRPr lang="en-US" b="1" dirty="0">
                <a:latin typeface="Manrope" panose="020B0604020202020204" charset="0"/>
              </a:endParaRPr>
            </a:p>
            <a:p>
              <a:pPr algn="ctr"/>
              <a:r>
                <a:rPr lang="en-US" b="1" dirty="0">
                  <a:latin typeface="Manrope" panose="020B0604020202020204" charset="0"/>
                </a:rPr>
                <a:t>This would lead to less frustration on the course and be able to have more fun on their weekend rounds of golf!</a:t>
              </a:r>
            </a:p>
          </p:txBody>
        </p:sp>
      </p:grpSp>
    </p:spTree>
    <p:extLst>
      <p:ext uri="{BB962C8B-B14F-4D97-AF65-F5344CB8AC3E}">
        <p14:creationId xmlns:p14="http://schemas.microsoft.com/office/powerpoint/2010/main" val="461541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grpSp>
        <p:nvGrpSpPr>
          <p:cNvPr id="1088" name="Group 1087">
            <a:extLst>
              <a:ext uri="{FF2B5EF4-FFF2-40B4-BE49-F238E27FC236}">
                <a16:creationId xmlns:a16="http://schemas.microsoft.com/office/drawing/2014/main" id="{BDBD9A84-1E17-C3C7-1196-8F458B0E01D8}"/>
              </a:ext>
            </a:extLst>
          </p:cNvPr>
          <p:cNvGrpSpPr/>
          <p:nvPr/>
        </p:nvGrpSpPr>
        <p:grpSpPr>
          <a:xfrm rot="10272530">
            <a:off x="6144009" y="3976760"/>
            <a:ext cx="6289719" cy="6084392"/>
            <a:chOff x="459290" y="-330736"/>
            <a:chExt cx="6289719" cy="6084392"/>
          </a:xfrm>
        </p:grpSpPr>
        <p:grpSp>
          <p:nvGrpSpPr>
            <p:cNvPr id="30" name="Group 29">
              <a:extLst>
                <a:ext uri="{FF2B5EF4-FFF2-40B4-BE49-F238E27FC236}">
                  <a16:creationId xmlns:a16="http://schemas.microsoft.com/office/drawing/2014/main" id="{DDC04593-6548-4888-10C3-A0579CD86212}"/>
                </a:ext>
              </a:extLst>
            </p:cNvPr>
            <p:cNvGrpSpPr/>
            <p:nvPr/>
          </p:nvGrpSpPr>
          <p:grpSpPr>
            <a:xfrm>
              <a:off x="459290" y="-330736"/>
              <a:ext cx="6289719" cy="6084392"/>
              <a:chOff x="-1521766" y="1442765"/>
              <a:chExt cx="6164125" cy="5866678"/>
            </a:xfrm>
          </p:grpSpPr>
          <p:sp>
            <p:nvSpPr>
              <p:cNvPr id="21" name="Flowchart: Connector 20">
                <a:extLst>
                  <a:ext uri="{FF2B5EF4-FFF2-40B4-BE49-F238E27FC236}">
                    <a16:creationId xmlns:a16="http://schemas.microsoft.com/office/drawing/2014/main" id="{EBB2F375-CB5C-9C5B-4BCB-9F17AC7B438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1478;p48">
                <a:extLst>
                  <a:ext uri="{FF2B5EF4-FFF2-40B4-BE49-F238E27FC236}">
                    <a16:creationId xmlns:a16="http://schemas.microsoft.com/office/drawing/2014/main" id="{8E253375-5219-9FBF-8C9B-D8CF3961909E}"/>
                  </a:ext>
                </a:extLst>
              </p:cNvPr>
              <p:cNvGrpSpPr/>
              <p:nvPr/>
            </p:nvGrpSpPr>
            <p:grpSpPr>
              <a:xfrm rot="20701184">
                <a:off x="-1521766" y="1442765"/>
                <a:ext cx="6164125" cy="5866678"/>
                <a:chOff x="7832676" y="3962109"/>
                <a:chExt cx="591322" cy="591549"/>
              </a:xfrm>
            </p:grpSpPr>
            <p:sp>
              <p:nvSpPr>
                <p:cNvPr id="23" name="Google Shape;1479;p48">
                  <a:extLst>
                    <a:ext uri="{FF2B5EF4-FFF2-40B4-BE49-F238E27FC236}">
                      <a16:creationId xmlns:a16="http://schemas.microsoft.com/office/drawing/2014/main" id="{2476D0E6-FBF1-8050-AE45-8846CCCFFC2C}"/>
                    </a:ext>
                  </a:extLst>
                </p:cNvPr>
                <p:cNvSpPr/>
                <p:nvPr/>
              </p:nvSpPr>
              <p:spPr>
                <a:xfrm>
                  <a:off x="7832676" y="39621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24" name="Google Shape;1480;p48">
                  <a:extLst>
                    <a:ext uri="{FF2B5EF4-FFF2-40B4-BE49-F238E27FC236}">
                      <a16:creationId xmlns:a16="http://schemas.microsoft.com/office/drawing/2014/main" id="{51AB8BE6-6381-18A7-E3D7-7C0835DA3998}"/>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5" name="Google Shape;1481;p48">
                  <a:extLst>
                    <a:ext uri="{FF2B5EF4-FFF2-40B4-BE49-F238E27FC236}">
                      <a16:creationId xmlns:a16="http://schemas.microsoft.com/office/drawing/2014/main" id="{4DFE60D0-4B48-BD50-C785-8EAE6C708CFC}"/>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6" name="Google Shape;1482;p48">
                  <a:extLst>
                    <a:ext uri="{FF2B5EF4-FFF2-40B4-BE49-F238E27FC236}">
                      <a16:creationId xmlns:a16="http://schemas.microsoft.com/office/drawing/2014/main" id="{C87B804A-B6AA-FA9A-F9F4-0DC72462DCCD}"/>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7" name="Google Shape;1483;p48">
                  <a:extLst>
                    <a:ext uri="{FF2B5EF4-FFF2-40B4-BE49-F238E27FC236}">
                      <a16:creationId xmlns:a16="http://schemas.microsoft.com/office/drawing/2014/main" id="{B141AADF-86B2-1E11-4391-28DB51280422}"/>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 name="Google Shape;1484;p48">
                  <a:extLst>
                    <a:ext uri="{FF2B5EF4-FFF2-40B4-BE49-F238E27FC236}">
                      <a16:creationId xmlns:a16="http://schemas.microsoft.com/office/drawing/2014/main" id="{B48431FB-C120-8611-C6AD-410D12BD035B}"/>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9" name="Google Shape;1485;p48">
                  <a:extLst>
                    <a:ext uri="{FF2B5EF4-FFF2-40B4-BE49-F238E27FC236}">
                      <a16:creationId xmlns:a16="http://schemas.microsoft.com/office/drawing/2014/main" id="{26EB338B-B61E-E7A6-FA4B-AFAAC56F0824}"/>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63" name="TextBox 62">
              <a:extLst>
                <a:ext uri="{FF2B5EF4-FFF2-40B4-BE49-F238E27FC236}">
                  <a16:creationId xmlns:a16="http://schemas.microsoft.com/office/drawing/2014/main" id="{ED2E3C81-D1FB-31C3-FE2C-0C797D398891}"/>
                </a:ext>
              </a:extLst>
            </p:cNvPr>
            <p:cNvSpPr txBox="1"/>
            <p:nvPr/>
          </p:nvSpPr>
          <p:spPr>
            <a:xfrm rot="17632576">
              <a:off x="1718308" y="2109513"/>
              <a:ext cx="4497226" cy="1169551"/>
            </a:xfrm>
            <a:prstGeom prst="rect">
              <a:avLst/>
            </a:prstGeom>
            <a:noFill/>
          </p:spPr>
          <p:txBody>
            <a:bodyPr wrap="square" rtlCol="0">
              <a:spAutoFit/>
            </a:bodyPr>
            <a:lstStyle/>
            <a:p>
              <a:pPr algn="ctr"/>
              <a:r>
                <a:rPr lang="en-US" b="1" dirty="0">
                  <a:latin typeface="Manrope" panose="020B0604020202020204" charset="0"/>
                </a:rPr>
                <a:t>The PGA Tour pros play incredibly harder courses than the average amateur. </a:t>
              </a:r>
            </a:p>
            <a:p>
              <a:pPr algn="ctr"/>
              <a:endParaRPr lang="en-US" b="1" dirty="0">
                <a:latin typeface="Manrope" panose="020B0604020202020204" charset="0"/>
              </a:endParaRPr>
            </a:p>
            <a:p>
              <a:pPr algn="ctr"/>
              <a:r>
                <a:rPr lang="en-US" b="1" dirty="0">
                  <a:latin typeface="Manrope" panose="020B0604020202020204" charset="0"/>
                </a:rPr>
                <a:t>Amateurs should not try to compare stats with what the pros do in their rounds.</a:t>
              </a:r>
            </a:p>
          </p:txBody>
        </p:sp>
      </p:grpSp>
      <p:grpSp>
        <p:nvGrpSpPr>
          <p:cNvPr id="1091" name="Group 1090">
            <a:extLst>
              <a:ext uri="{FF2B5EF4-FFF2-40B4-BE49-F238E27FC236}">
                <a16:creationId xmlns:a16="http://schemas.microsoft.com/office/drawing/2014/main" id="{AAD216E6-EBD8-3BC5-9EBB-6918A2B607D7}"/>
              </a:ext>
            </a:extLst>
          </p:cNvPr>
          <p:cNvGrpSpPr/>
          <p:nvPr/>
        </p:nvGrpSpPr>
        <p:grpSpPr>
          <a:xfrm rot="12815901">
            <a:off x="6499979" y="4330110"/>
            <a:ext cx="6289719" cy="6084392"/>
            <a:chOff x="-4220319" y="4028556"/>
            <a:chExt cx="6289719" cy="6084392"/>
          </a:xfrm>
        </p:grpSpPr>
        <p:grpSp>
          <p:nvGrpSpPr>
            <p:cNvPr id="51" name="Group 50">
              <a:extLst>
                <a:ext uri="{FF2B5EF4-FFF2-40B4-BE49-F238E27FC236}">
                  <a16:creationId xmlns:a16="http://schemas.microsoft.com/office/drawing/2014/main" id="{559D9E62-D879-1D25-A4F8-5FA0811DD1AB}"/>
                </a:ext>
              </a:extLst>
            </p:cNvPr>
            <p:cNvGrpSpPr/>
            <p:nvPr/>
          </p:nvGrpSpPr>
          <p:grpSpPr>
            <a:xfrm>
              <a:off x="-4220319" y="4028556"/>
              <a:ext cx="6289719" cy="6084392"/>
              <a:chOff x="-1519288" y="1442626"/>
              <a:chExt cx="6164125" cy="5866678"/>
            </a:xfrm>
          </p:grpSpPr>
          <p:sp>
            <p:nvSpPr>
              <p:cNvPr id="52" name="Flowchart: Connector 51">
                <a:extLst>
                  <a:ext uri="{FF2B5EF4-FFF2-40B4-BE49-F238E27FC236}">
                    <a16:creationId xmlns:a16="http://schemas.microsoft.com/office/drawing/2014/main" id="{260313D5-C629-DADB-2CDE-A9497EF63A79}"/>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1478;p48">
                <a:extLst>
                  <a:ext uri="{FF2B5EF4-FFF2-40B4-BE49-F238E27FC236}">
                    <a16:creationId xmlns:a16="http://schemas.microsoft.com/office/drawing/2014/main" id="{13836D67-74ED-7138-58B5-485A80509983}"/>
                  </a:ext>
                </a:extLst>
              </p:cNvPr>
              <p:cNvGrpSpPr/>
              <p:nvPr/>
            </p:nvGrpSpPr>
            <p:grpSpPr>
              <a:xfrm rot="20701184">
                <a:off x="-1519288" y="1442626"/>
                <a:ext cx="6164125" cy="5866678"/>
                <a:chOff x="7832909" y="3962160"/>
                <a:chExt cx="591322" cy="591549"/>
              </a:xfrm>
            </p:grpSpPr>
            <p:sp>
              <p:nvSpPr>
                <p:cNvPr id="54" name="Google Shape;1479;p48">
                  <a:extLst>
                    <a:ext uri="{FF2B5EF4-FFF2-40B4-BE49-F238E27FC236}">
                      <a16:creationId xmlns:a16="http://schemas.microsoft.com/office/drawing/2014/main" id="{AB89F28E-9EC3-D872-B348-42B2F667DF87}"/>
                    </a:ext>
                  </a:extLst>
                </p:cNvPr>
                <p:cNvSpPr/>
                <p:nvPr/>
              </p:nvSpPr>
              <p:spPr>
                <a:xfrm>
                  <a:off x="7832909" y="3962160"/>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55" name="Google Shape;1480;p48">
                  <a:extLst>
                    <a:ext uri="{FF2B5EF4-FFF2-40B4-BE49-F238E27FC236}">
                      <a16:creationId xmlns:a16="http://schemas.microsoft.com/office/drawing/2014/main" id="{509F9BE9-68BD-9E61-F3EF-20166A9F9B84}"/>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1481;p48">
                  <a:extLst>
                    <a:ext uri="{FF2B5EF4-FFF2-40B4-BE49-F238E27FC236}">
                      <a16:creationId xmlns:a16="http://schemas.microsoft.com/office/drawing/2014/main" id="{6828FDCF-D024-0339-D3DA-0DDABD364E6E}"/>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1482;p48">
                  <a:extLst>
                    <a:ext uri="{FF2B5EF4-FFF2-40B4-BE49-F238E27FC236}">
                      <a16:creationId xmlns:a16="http://schemas.microsoft.com/office/drawing/2014/main" id="{280242AA-B91C-2143-2394-586E75733AF6}"/>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1483;p48">
                  <a:extLst>
                    <a:ext uri="{FF2B5EF4-FFF2-40B4-BE49-F238E27FC236}">
                      <a16:creationId xmlns:a16="http://schemas.microsoft.com/office/drawing/2014/main" id="{CBE7E8E1-E7A2-8EF1-D4FB-8BC76AFEAA96}"/>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1484;p48">
                  <a:extLst>
                    <a:ext uri="{FF2B5EF4-FFF2-40B4-BE49-F238E27FC236}">
                      <a16:creationId xmlns:a16="http://schemas.microsoft.com/office/drawing/2014/main" id="{553E1A0F-2A3D-9A01-FD15-4FE1EF9907BF}"/>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1485;p48">
                  <a:extLst>
                    <a:ext uri="{FF2B5EF4-FFF2-40B4-BE49-F238E27FC236}">
                      <a16:creationId xmlns:a16="http://schemas.microsoft.com/office/drawing/2014/main" id="{83870A9E-AE02-0F3D-F0ED-378AC942FB28}"/>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90" name="TextBox 1089">
              <a:extLst>
                <a:ext uri="{FF2B5EF4-FFF2-40B4-BE49-F238E27FC236}">
                  <a16:creationId xmlns:a16="http://schemas.microsoft.com/office/drawing/2014/main" id="{FF2774D9-A05A-2B82-96F5-D2E3014478B9}"/>
                </a:ext>
              </a:extLst>
            </p:cNvPr>
            <p:cNvSpPr txBox="1"/>
            <p:nvPr/>
          </p:nvSpPr>
          <p:spPr>
            <a:xfrm rot="17421168">
              <a:off x="-2770517" y="6478970"/>
              <a:ext cx="4171863" cy="1815882"/>
            </a:xfrm>
            <a:prstGeom prst="rect">
              <a:avLst/>
            </a:prstGeom>
            <a:noFill/>
          </p:spPr>
          <p:txBody>
            <a:bodyPr wrap="square" rtlCol="0">
              <a:spAutoFit/>
            </a:bodyPr>
            <a:lstStyle/>
            <a:p>
              <a:pPr algn="ctr"/>
              <a:r>
                <a:rPr lang="en-US" b="1" dirty="0">
                  <a:latin typeface="Manrope" panose="020B0604020202020204" charset="0"/>
                </a:rPr>
                <a:t>The amateurs should not be disappointed their shots are not always inches away from the hole. They would benefit from knowing they hit some tour level shots in their round. </a:t>
              </a:r>
            </a:p>
            <a:p>
              <a:pPr algn="ctr"/>
              <a:endParaRPr lang="en-US" b="1" dirty="0">
                <a:latin typeface="Manrope" panose="020B0604020202020204" charset="0"/>
              </a:endParaRPr>
            </a:p>
            <a:p>
              <a:pPr algn="ctr"/>
              <a:r>
                <a:rPr lang="en-US" b="1" dirty="0">
                  <a:latin typeface="Manrope" panose="020B0604020202020204" charset="0"/>
                </a:rPr>
                <a:t>This would lead to less frustration on the course and be able to have more fun on their weekend rounds of golf!</a:t>
              </a:r>
            </a:p>
          </p:txBody>
        </p:sp>
      </p:grpSp>
      <p:grpSp>
        <p:nvGrpSpPr>
          <p:cNvPr id="1092" name="Group 1091">
            <a:extLst>
              <a:ext uri="{FF2B5EF4-FFF2-40B4-BE49-F238E27FC236}">
                <a16:creationId xmlns:a16="http://schemas.microsoft.com/office/drawing/2014/main" id="{AAD02EF5-449A-0C32-435F-DF3F0E7A694B}"/>
              </a:ext>
            </a:extLst>
          </p:cNvPr>
          <p:cNvGrpSpPr/>
          <p:nvPr/>
        </p:nvGrpSpPr>
        <p:grpSpPr>
          <a:xfrm rot="549810">
            <a:off x="6752229" y="4702688"/>
            <a:ext cx="6289719" cy="6084392"/>
            <a:chOff x="3062154" y="6126178"/>
            <a:chExt cx="6289719" cy="6084392"/>
          </a:xfrm>
        </p:grpSpPr>
        <p:grpSp>
          <p:nvGrpSpPr>
            <p:cNvPr id="41" name="Group 40">
              <a:extLst>
                <a:ext uri="{FF2B5EF4-FFF2-40B4-BE49-F238E27FC236}">
                  <a16:creationId xmlns:a16="http://schemas.microsoft.com/office/drawing/2014/main" id="{6A84A90D-FBC4-3929-D557-296D1A4AE9E2}"/>
                </a:ext>
              </a:extLst>
            </p:cNvPr>
            <p:cNvGrpSpPr/>
            <p:nvPr/>
          </p:nvGrpSpPr>
          <p:grpSpPr>
            <a:xfrm>
              <a:off x="3062154" y="6126178"/>
              <a:ext cx="6289719" cy="6084392"/>
              <a:chOff x="-1520550" y="1439360"/>
              <a:chExt cx="6164125" cy="5866678"/>
            </a:xfrm>
          </p:grpSpPr>
          <p:sp>
            <p:nvSpPr>
              <p:cNvPr id="42" name="Flowchart: Connector 41">
                <a:extLst>
                  <a:ext uri="{FF2B5EF4-FFF2-40B4-BE49-F238E27FC236}">
                    <a16:creationId xmlns:a16="http://schemas.microsoft.com/office/drawing/2014/main" id="{13FAD02E-7859-A240-2396-D11D789CACE0}"/>
                  </a:ext>
                </a:extLst>
              </p:cNvPr>
              <p:cNvSpPr/>
              <p:nvPr/>
            </p:nvSpPr>
            <p:spPr>
              <a:xfrm>
                <a:off x="-1451429" y="1524000"/>
                <a:ext cx="6023429" cy="570411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oogle Shape;1478;p48">
                <a:extLst>
                  <a:ext uri="{FF2B5EF4-FFF2-40B4-BE49-F238E27FC236}">
                    <a16:creationId xmlns:a16="http://schemas.microsoft.com/office/drawing/2014/main" id="{99EF351C-6E63-0BE4-4D46-01614DC6AE07}"/>
                  </a:ext>
                </a:extLst>
              </p:cNvPr>
              <p:cNvGrpSpPr/>
              <p:nvPr/>
            </p:nvGrpSpPr>
            <p:grpSpPr>
              <a:xfrm rot="20701184">
                <a:off x="-1520550" y="1439360"/>
                <a:ext cx="6164125" cy="5866678"/>
                <a:chOff x="7832873" y="3961809"/>
                <a:chExt cx="591322" cy="591549"/>
              </a:xfrm>
            </p:grpSpPr>
            <p:sp>
              <p:nvSpPr>
                <p:cNvPr id="44" name="Google Shape;1479;p48">
                  <a:extLst>
                    <a:ext uri="{FF2B5EF4-FFF2-40B4-BE49-F238E27FC236}">
                      <a16:creationId xmlns:a16="http://schemas.microsoft.com/office/drawing/2014/main" id="{5142428C-BBB0-DBF7-AED4-78AED1504566}"/>
                    </a:ext>
                  </a:extLst>
                </p:cNvPr>
                <p:cNvSpPr/>
                <p:nvPr/>
              </p:nvSpPr>
              <p:spPr>
                <a:xfrm>
                  <a:off x="7832873" y="3961809"/>
                  <a:ext cx="591322" cy="591549"/>
                </a:xfrm>
                <a:custGeom>
                  <a:avLst/>
                  <a:gdLst/>
                  <a:ahLst/>
                  <a:cxnLst/>
                  <a:rect l="l" t="t" r="r" b="b"/>
                  <a:pathLst>
                    <a:path w="2605" h="2606" extrusionOk="0">
                      <a:moveTo>
                        <a:pt x="1302" y="2506"/>
                      </a:moveTo>
                      <a:cubicBezTo>
                        <a:pt x="639" y="2506"/>
                        <a:pt x="100" y="1966"/>
                        <a:pt x="100" y="1303"/>
                      </a:cubicBezTo>
                      <a:cubicBezTo>
                        <a:pt x="100" y="640"/>
                        <a:pt x="639" y="101"/>
                        <a:pt x="1302" y="101"/>
                      </a:cubicBezTo>
                      <a:cubicBezTo>
                        <a:pt x="1965" y="101"/>
                        <a:pt x="2505" y="640"/>
                        <a:pt x="2505" y="1303"/>
                      </a:cubicBezTo>
                      <a:cubicBezTo>
                        <a:pt x="2505" y="1966"/>
                        <a:pt x="1965" y="2506"/>
                        <a:pt x="1302" y="2506"/>
                      </a:cubicBezTo>
                      <a:moveTo>
                        <a:pt x="2223" y="382"/>
                      </a:moveTo>
                      <a:cubicBezTo>
                        <a:pt x="1977" y="136"/>
                        <a:pt x="1650" y="0"/>
                        <a:pt x="1302" y="0"/>
                      </a:cubicBezTo>
                      <a:cubicBezTo>
                        <a:pt x="954" y="0"/>
                        <a:pt x="627" y="136"/>
                        <a:pt x="381" y="382"/>
                      </a:cubicBezTo>
                      <a:cubicBezTo>
                        <a:pt x="135" y="628"/>
                        <a:pt x="0" y="955"/>
                        <a:pt x="0" y="1303"/>
                      </a:cubicBezTo>
                      <a:cubicBezTo>
                        <a:pt x="0" y="1651"/>
                        <a:pt x="135" y="1978"/>
                        <a:pt x="381" y="2224"/>
                      </a:cubicBezTo>
                      <a:cubicBezTo>
                        <a:pt x="627" y="2470"/>
                        <a:pt x="954" y="2606"/>
                        <a:pt x="1302" y="2606"/>
                      </a:cubicBezTo>
                      <a:cubicBezTo>
                        <a:pt x="1650" y="2606"/>
                        <a:pt x="1977" y="2470"/>
                        <a:pt x="2223" y="2224"/>
                      </a:cubicBezTo>
                      <a:cubicBezTo>
                        <a:pt x="2470" y="1978"/>
                        <a:pt x="2605" y="1651"/>
                        <a:pt x="2605" y="1303"/>
                      </a:cubicBezTo>
                      <a:cubicBezTo>
                        <a:pt x="2605" y="955"/>
                        <a:pt x="2470" y="628"/>
                        <a:pt x="2223" y="3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sp>
              <p:nvSpPr>
                <p:cNvPr id="45" name="Google Shape;1480;p48">
                  <a:extLst>
                    <a:ext uri="{FF2B5EF4-FFF2-40B4-BE49-F238E27FC236}">
                      <a16:creationId xmlns:a16="http://schemas.microsoft.com/office/drawing/2014/main" id="{C6341EF6-2BC0-6562-C0B7-2FAE4FD9CB07}"/>
                    </a:ext>
                  </a:extLst>
                </p:cNvPr>
                <p:cNvSpPr/>
                <p:nvPr/>
              </p:nvSpPr>
              <p:spPr>
                <a:xfrm>
                  <a:off x="8279402" y="4405652"/>
                  <a:ext cx="22699" cy="22926"/>
                </a:xfrm>
                <a:custGeom>
                  <a:avLst/>
                  <a:gdLst/>
                  <a:ahLst/>
                  <a:cxnLst/>
                  <a:rect l="l" t="t" r="r" b="b"/>
                  <a:pathLst>
                    <a:path w="100" h="101" extrusionOk="0">
                      <a:moveTo>
                        <a:pt x="85" y="14"/>
                      </a:moveTo>
                      <a:cubicBezTo>
                        <a:pt x="65" y="-5"/>
                        <a:pt x="34" y="-5"/>
                        <a:pt x="14" y="15"/>
                      </a:cubicBezTo>
                      <a:cubicBezTo>
                        <a:pt x="-5" y="35"/>
                        <a:pt x="-5" y="66"/>
                        <a:pt x="14" y="86"/>
                      </a:cubicBezTo>
                      <a:cubicBezTo>
                        <a:pt x="24" y="96"/>
                        <a:pt x="37" y="101"/>
                        <a:pt x="50" y="101"/>
                      </a:cubicBezTo>
                      <a:cubicBezTo>
                        <a:pt x="63" y="101"/>
                        <a:pt x="75" y="96"/>
                        <a:pt x="85" y="86"/>
                      </a:cubicBezTo>
                      <a:lnTo>
                        <a:pt x="86" y="85"/>
                      </a:lnTo>
                      <a:cubicBezTo>
                        <a:pt x="105" y="65"/>
                        <a:pt x="105" y="34"/>
                        <a:pt x="85" y="14"/>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1481;p48">
                  <a:extLst>
                    <a:ext uri="{FF2B5EF4-FFF2-40B4-BE49-F238E27FC236}">
                      <a16:creationId xmlns:a16="http://schemas.microsoft.com/office/drawing/2014/main" id="{1AA43F27-329D-4DC8-5196-F57845DFAADB}"/>
                    </a:ext>
                  </a:extLst>
                </p:cNvPr>
                <p:cNvSpPr/>
                <p:nvPr/>
              </p:nvSpPr>
              <p:spPr>
                <a:xfrm>
                  <a:off x="8302556" y="4246529"/>
                  <a:ext cx="64467" cy="154357"/>
                </a:xfrm>
                <a:custGeom>
                  <a:avLst/>
                  <a:gdLst/>
                  <a:ahLst/>
                  <a:cxnLst/>
                  <a:rect l="l" t="t" r="r" b="b"/>
                  <a:pathLst>
                    <a:path w="284" h="680" extrusionOk="0">
                      <a:moveTo>
                        <a:pt x="234" y="0"/>
                      </a:moveTo>
                      <a:cubicBezTo>
                        <a:pt x="207" y="0"/>
                        <a:pt x="184" y="22"/>
                        <a:pt x="184" y="50"/>
                      </a:cubicBezTo>
                      <a:cubicBezTo>
                        <a:pt x="184" y="249"/>
                        <a:pt x="124" y="439"/>
                        <a:pt x="9" y="601"/>
                      </a:cubicBezTo>
                      <a:cubicBezTo>
                        <a:pt x="-7" y="623"/>
                        <a:pt x="-2" y="655"/>
                        <a:pt x="21" y="671"/>
                      </a:cubicBezTo>
                      <a:cubicBezTo>
                        <a:pt x="30" y="677"/>
                        <a:pt x="40" y="680"/>
                        <a:pt x="50" y="680"/>
                      </a:cubicBezTo>
                      <a:cubicBezTo>
                        <a:pt x="65" y="680"/>
                        <a:pt x="81" y="673"/>
                        <a:pt x="91" y="659"/>
                      </a:cubicBezTo>
                      <a:cubicBezTo>
                        <a:pt x="217" y="480"/>
                        <a:pt x="284" y="270"/>
                        <a:pt x="284" y="50"/>
                      </a:cubicBezTo>
                      <a:cubicBezTo>
                        <a:pt x="284" y="22"/>
                        <a:pt x="262" y="0"/>
                        <a:pt x="2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1482;p48">
                  <a:extLst>
                    <a:ext uri="{FF2B5EF4-FFF2-40B4-BE49-F238E27FC236}">
                      <a16:creationId xmlns:a16="http://schemas.microsoft.com/office/drawing/2014/main" id="{97BDF755-6339-D2F8-CD09-A28167CD0C2E}"/>
                    </a:ext>
                  </a:extLst>
                </p:cNvPr>
                <p:cNvSpPr/>
                <p:nvPr/>
              </p:nvSpPr>
              <p:spPr>
                <a:xfrm>
                  <a:off x="8048775" y="4019080"/>
                  <a:ext cx="80810" cy="81037"/>
                </a:xfrm>
                <a:custGeom>
                  <a:avLst/>
                  <a:gdLst/>
                  <a:ahLst/>
                  <a:cxnLst/>
                  <a:rect l="l" t="t" r="r" b="b"/>
                  <a:pathLst>
                    <a:path w="356" h="357" extrusionOk="0">
                      <a:moveTo>
                        <a:pt x="342" y="59"/>
                      </a:moveTo>
                      <a:cubicBezTo>
                        <a:pt x="264" y="-20"/>
                        <a:pt x="136" y="-20"/>
                        <a:pt x="58" y="59"/>
                      </a:cubicBezTo>
                      <a:cubicBezTo>
                        <a:pt x="-20" y="137"/>
                        <a:pt x="-20" y="264"/>
                        <a:pt x="58" y="342"/>
                      </a:cubicBezTo>
                      <a:cubicBezTo>
                        <a:pt x="68" y="352"/>
                        <a:pt x="81" y="357"/>
                        <a:pt x="94" y="357"/>
                      </a:cubicBezTo>
                      <a:cubicBezTo>
                        <a:pt x="107" y="357"/>
                        <a:pt x="119" y="352"/>
                        <a:pt x="129" y="342"/>
                      </a:cubicBezTo>
                      <a:cubicBezTo>
                        <a:pt x="149" y="322"/>
                        <a:pt x="149" y="291"/>
                        <a:pt x="129" y="271"/>
                      </a:cubicBezTo>
                      <a:cubicBezTo>
                        <a:pt x="90" y="232"/>
                        <a:pt x="90" y="168"/>
                        <a:pt x="129" y="129"/>
                      </a:cubicBezTo>
                      <a:cubicBezTo>
                        <a:pt x="168" y="90"/>
                        <a:pt x="232" y="90"/>
                        <a:pt x="271" y="129"/>
                      </a:cubicBezTo>
                      <a:cubicBezTo>
                        <a:pt x="291" y="149"/>
                        <a:pt x="322" y="149"/>
                        <a:pt x="342" y="129"/>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1483;p48">
                  <a:extLst>
                    <a:ext uri="{FF2B5EF4-FFF2-40B4-BE49-F238E27FC236}">
                      <a16:creationId xmlns:a16="http://schemas.microsoft.com/office/drawing/2014/main" id="{666AB75F-2D25-2EFE-EF7C-4EF940A6CEC1}"/>
                    </a:ext>
                  </a:extLst>
                </p:cNvPr>
                <p:cNvSpPr/>
                <p:nvPr/>
              </p:nvSpPr>
              <p:spPr>
                <a:xfrm>
                  <a:off x="7900774" y="4178203"/>
                  <a:ext cx="81037" cy="81037"/>
                </a:xfrm>
                <a:custGeom>
                  <a:avLst/>
                  <a:gdLst/>
                  <a:ahLst/>
                  <a:cxnLst/>
                  <a:rect l="l" t="t" r="r" b="b"/>
                  <a:pathLst>
                    <a:path w="357" h="357" extrusionOk="0">
                      <a:moveTo>
                        <a:pt x="342" y="59"/>
                      </a:moveTo>
                      <a:cubicBezTo>
                        <a:pt x="264" y="-19"/>
                        <a:pt x="137" y="-19"/>
                        <a:pt x="59" y="59"/>
                      </a:cubicBezTo>
                      <a:cubicBezTo>
                        <a:pt x="-19" y="137"/>
                        <a:pt x="-19" y="264"/>
                        <a:pt x="59" y="342"/>
                      </a:cubicBezTo>
                      <a:cubicBezTo>
                        <a:pt x="69" y="352"/>
                        <a:pt x="82" y="357"/>
                        <a:pt x="94" y="357"/>
                      </a:cubicBezTo>
                      <a:cubicBezTo>
                        <a:pt x="107" y="357"/>
                        <a:pt x="120" y="352"/>
                        <a:pt x="130" y="342"/>
                      </a:cubicBezTo>
                      <a:cubicBezTo>
                        <a:pt x="149" y="323"/>
                        <a:pt x="149" y="291"/>
                        <a:pt x="130" y="272"/>
                      </a:cubicBezTo>
                      <a:cubicBezTo>
                        <a:pt x="91" y="233"/>
                        <a:pt x="91" y="169"/>
                        <a:pt x="130" y="130"/>
                      </a:cubicBezTo>
                      <a:cubicBezTo>
                        <a:pt x="169" y="91"/>
                        <a:pt x="233" y="91"/>
                        <a:pt x="272" y="130"/>
                      </a:cubicBezTo>
                      <a:cubicBezTo>
                        <a:pt x="291" y="149"/>
                        <a:pt x="323" y="149"/>
                        <a:pt x="342" y="130"/>
                      </a:cubicBezTo>
                      <a:cubicBezTo>
                        <a:pt x="362" y="110"/>
                        <a:pt x="362"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1484;p48">
                  <a:extLst>
                    <a:ext uri="{FF2B5EF4-FFF2-40B4-BE49-F238E27FC236}">
                      <a16:creationId xmlns:a16="http://schemas.microsoft.com/office/drawing/2014/main" id="{2D07568C-67C3-1859-DA08-3247F9E6E4BC}"/>
                    </a:ext>
                  </a:extLst>
                </p:cNvPr>
                <p:cNvSpPr/>
                <p:nvPr/>
              </p:nvSpPr>
              <p:spPr>
                <a:xfrm>
                  <a:off x="8037425" y="4144154"/>
                  <a:ext cx="80810" cy="81037"/>
                </a:xfrm>
                <a:custGeom>
                  <a:avLst/>
                  <a:gdLst/>
                  <a:ahLst/>
                  <a:cxnLst/>
                  <a:rect l="l" t="t" r="r" b="b"/>
                  <a:pathLst>
                    <a:path w="356" h="357" extrusionOk="0">
                      <a:moveTo>
                        <a:pt x="342" y="59"/>
                      </a:moveTo>
                      <a:cubicBezTo>
                        <a:pt x="263" y="-19"/>
                        <a:pt x="136" y="-19"/>
                        <a:pt x="58" y="59"/>
                      </a:cubicBezTo>
                      <a:cubicBezTo>
                        <a:pt x="-20" y="137"/>
                        <a:pt x="-20" y="264"/>
                        <a:pt x="58" y="342"/>
                      </a:cubicBezTo>
                      <a:cubicBezTo>
                        <a:pt x="68" y="352"/>
                        <a:pt x="81" y="357"/>
                        <a:pt x="94" y="357"/>
                      </a:cubicBezTo>
                      <a:cubicBezTo>
                        <a:pt x="106" y="357"/>
                        <a:pt x="119" y="352"/>
                        <a:pt x="129" y="342"/>
                      </a:cubicBezTo>
                      <a:cubicBezTo>
                        <a:pt x="149" y="323"/>
                        <a:pt x="149" y="291"/>
                        <a:pt x="129" y="271"/>
                      </a:cubicBezTo>
                      <a:cubicBezTo>
                        <a:pt x="90" y="232"/>
                        <a:pt x="90" y="169"/>
                        <a:pt x="129" y="130"/>
                      </a:cubicBezTo>
                      <a:cubicBezTo>
                        <a:pt x="168" y="90"/>
                        <a:pt x="232" y="90"/>
                        <a:pt x="271" y="130"/>
                      </a:cubicBezTo>
                      <a:cubicBezTo>
                        <a:pt x="290" y="149"/>
                        <a:pt x="322" y="149"/>
                        <a:pt x="342" y="130"/>
                      </a:cubicBezTo>
                      <a:cubicBezTo>
                        <a:pt x="361" y="110"/>
                        <a:pt x="361" y="78"/>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1485;p48">
                  <a:extLst>
                    <a:ext uri="{FF2B5EF4-FFF2-40B4-BE49-F238E27FC236}">
                      <a16:creationId xmlns:a16="http://schemas.microsoft.com/office/drawing/2014/main" id="{291541EA-E51D-5657-6FD6-A011B812866B}"/>
                    </a:ext>
                  </a:extLst>
                </p:cNvPr>
                <p:cNvSpPr/>
                <p:nvPr/>
              </p:nvSpPr>
              <p:spPr>
                <a:xfrm>
                  <a:off x="7946400" y="4075829"/>
                  <a:ext cx="81037" cy="81037"/>
                </a:xfrm>
                <a:custGeom>
                  <a:avLst/>
                  <a:gdLst/>
                  <a:ahLst/>
                  <a:cxnLst/>
                  <a:rect l="l" t="t" r="r" b="b"/>
                  <a:pathLst>
                    <a:path w="357" h="357" extrusionOk="0">
                      <a:moveTo>
                        <a:pt x="342" y="59"/>
                      </a:moveTo>
                      <a:cubicBezTo>
                        <a:pt x="264" y="-19"/>
                        <a:pt x="137" y="-19"/>
                        <a:pt x="58" y="59"/>
                      </a:cubicBezTo>
                      <a:cubicBezTo>
                        <a:pt x="-20" y="137"/>
                        <a:pt x="-20" y="264"/>
                        <a:pt x="58" y="343"/>
                      </a:cubicBezTo>
                      <a:cubicBezTo>
                        <a:pt x="68" y="352"/>
                        <a:pt x="81" y="357"/>
                        <a:pt x="94" y="357"/>
                      </a:cubicBezTo>
                      <a:cubicBezTo>
                        <a:pt x="107" y="357"/>
                        <a:pt x="120" y="352"/>
                        <a:pt x="129" y="343"/>
                      </a:cubicBezTo>
                      <a:cubicBezTo>
                        <a:pt x="149" y="323"/>
                        <a:pt x="149" y="291"/>
                        <a:pt x="129" y="272"/>
                      </a:cubicBezTo>
                      <a:cubicBezTo>
                        <a:pt x="90" y="233"/>
                        <a:pt x="90" y="169"/>
                        <a:pt x="129" y="130"/>
                      </a:cubicBezTo>
                      <a:cubicBezTo>
                        <a:pt x="168" y="91"/>
                        <a:pt x="232" y="91"/>
                        <a:pt x="271" y="130"/>
                      </a:cubicBezTo>
                      <a:cubicBezTo>
                        <a:pt x="291" y="150"/>
                        <a:pt x="322" y="150"/>
                        <a:pt x="342" y="130"/>
                      </a:cubicBezTo>
                      <a:cubicBezTo>
                        <a:pt x="361" y="110"/>
                        <a:pt x="361" y="79"/>
                        <a:pt x="342" y="5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
          <p:nvSpPr>
            <p:cNvPr id="1089" name="TextBox 1088">
              <a:extLst>
                <a:ext uri="{FF2B5EF4-FFF2-40B4-BE49-F238E27FC236}">
                  <a16:creationId xmlns:a16="http://schemas.microsoft.com/office/drawing/2014/main" id="{239B5569-BB6E-63CD-3F32-681458A0738F}"/>
                </a:ext>
              </a:extLst>
            </p:cNvPr>
            <p:cNvSpPr txBox="1"/>
            <p:nvPr/>
          </p:nvSpPr>
          <p:spPr>
            <a:xfrm rot="6537046">
              <a:off x="4148502" y="8406193"/>
              <a:ext cx="4647038" cy="1384995"/>
            </a:xfrm>
            <a:prstGeom prst="rect">
              <a:avLst/>
            </a:prstGeom>
            <a:noFill/>
          </p:spPr>
          <p:txBody>
            <a:bodyPr wrap="square" rtlCol="0">
              <a:spAutoFit/>
            </a:bodyPr>
            <a:lstStyle/>
            <a:p>
              <a:pPr algn="ctr"/>
              <a:r>
                <a:rPr lang="en-US" b="1" dirty="0">
                  <a:latin typeface="Manrope" panose="020B0604020202020204" charset="0"/>
                </a:rPr>
                <a:t>Amateur golfers will rarely, if ever, be able to hit the golf ball as far and as consistent as pro golfers. </a:t>
              </a:r>
            </a:p>
            <a:p>
              <a:pPr algn="ctr"/>
              <a:endParaRPr lang="en-US" b="1" dirty="0">
                <a:latin typeface="Manrope" panose="020B0604020202020204" charset="0"/>
              </a:endParaRPr>
            </a:p>
            <a:p>
              <a:pPr algn="ctr"/>
              <a:r>
                <a:rPr lang="en-US" b="1" dirty="0">
                  <a:latin typeface="Manrope" panose="020B0604020202020204" charset="0"/>
                </a:rPr>
                <a:t>However, if the amateurs would focus on improving their putting, they would see great improvements on their 18-hole scores. </a:t>
              </a:r>
            </a:p>
          </p:txBody>
        </p:sp>
      </p:grpSp>
    </p:spTree>
    <p:extLst>
      <p:ext uri="{BB962C8B-B14F-4D97-AF65-F5344CB8AC3E}">
        <p14:creationId xmlns:p14="http://schemas.microsoft.com/office/powerpoint/2010/main" val="2677490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62" name="Picture 61" descr="Golf ball by hole on golf course">
            <a:extLst>
              <a:ext uri="{FF2B5EF4-FFF2-40B4-BE49-F238E27FC236}">
                <a16:creationId xmlns:a16="http://schemas.microsoft.com/office/drawing/2014/main" id="{1552E61D-1F59-C319-484F-FB63450F0F57}"/>
              </a:ext>
            </a:extLst>
          </p:cNvPr>
          <p:cNvPicPr>
            <a:picLocks noChangeAspect="1"/>
          </p:cNvPicPr>
          <p:nvPr/>
        </p:nvPicPr>
        <p:blipFill>
          <a:blip r:embed="rId3"/>
          <a:stretch>
            <a:fillRect/>
          </a:stretch>
        </p:blipFill>
        <p:spPr>
          <a:xfrm>
            <a:off x="-20998" y="-490248"/>
            <a:ext cx="9431697" cy="6287798"/>
          </a:xfrm>
          <a:prstGeom prst="rect">
            <a:avLst/>
          </a:prstGeom>
        </p:spPr>
      </p:pic>
      <p:sp>
        <p:nvSpPr>
          <p:cNvPr id="12" name="Title 11">
            <a:extLst>
              <a:ext uri="{FF2B5EF4-FFF2-40B4-BE49-F238E27FC236}">
                <a16:creationId xmlns:a16="http://schemas.microsoft.com/office/drawing/2014/main" id="{F5CA708F-2DDB-C518-6DE4-BDCC68743108}"/>
              </a:ext>
            </a:extLst>
          </p:cNvPr>
          <p:cNvSpPr>
            <a:spLocks noGrp="1"/>
          </p:cNvSpPr>
          <p:nvPr>
            <p:ph type="title"/>
          </p:nvPr>
        </p:nvSpPr>
        <p:spPr>
          <a:xfrm>
            <a:off x="842850" y="-228041"/>
            <a:ext cx="7704000" cy="858128"/>
          </a:xfrm>
        </p:spPr>
        <p:txBody>
          <a:bodyPr/>
          <a:lstStyle/>
          <a:p>
            <a:pPr algn="ctr"/>
            <a:r>
              <a:rPr lang="en-US" sz="4800" dirty="0">
                <a:solidFill>
                  <a:schemeClr val="tx2">
                    <a:lumMod val="75000"/>
                  </a:schemeClr>
                </a:solidFill>
                <a:latin typeface="Verdana Pro Black" panose="020B0A04030504040204" pitchFamily="34" charset="0"/>
              </a:rPr>
              <a:t>IN CONCLUSION</a:t>
            </a:r>
          </a:p>
        </p:txBody>
      </p:sp>
      <p:pic>
        <p:nvPicPr>
          <p:cNvPr id="3" name="Picture 2" descr="A white text with black text&#10;&#10;Description automatically generated">
            <a:extLst>
              <a:ext uri="{FF2B5EF4-FFF2-40B4-BE49-F238E27FC236}">
                <a16:creationId xmlns:a16="http://schemas.microsoft.com/office/drawing/2014/main" id="{1A370E6E-2615-90DA-B7DB-AD6E8F87492A}"/>
              </a:ext>
            </a:extLst>
          </p:cNvPr>
          <p:cNvPicPr>
            <a:picLocks noChangeAspect="1"/>
          </p:cNvPicPr>
          <p:nvPr/>
        </p:nvPicPr>
        <p:blipFill rotWithShape="1">
          <a:blip r:embed="rId4">
            <a:alphaModFix amt="82000"/>
            <a:extLst>
              <a:ext uri="{BEBA8EAE-BF5A-486C-A8C5-ECC9F3942E4B}">
                <a14:imgProps xmlns:a14="http://schemas.microsoft.com/office/drawing/2010/main">
                  <a14:imgLayer r:embed="rId5">
                    <a14:imgEffect>
                      <a14:colorTemperature colorTemp="9832"/>
                    </a14:imgEffect>
                    <a14:imgEffect>
                      <a14:saturation sat="156000"/>
                    </a14:imgEffect>
                  </a14:imgLayer>
                </a14:imgProps>
              </a:ext>
            </a:extLst>
          </a:blip>
          <a:srcRect b="12250"/>
          <a:stretch/>
        </p:blipFill>
        <p:spPr>
          <a:xfrm>
            <a:off x="2127374" y="630087"/>
            <a:ext cx="5143500" cy="4513413"/>
          </a:xfrm>
          <a:prstGeom prst="rect">
            <a:avLst/>
          </a:prstGeom>
          <a:ln>
            <a:noFill/>
          </a:ln>
          <a:effectLst>
            <a:outerShdw blurRad="50800" dist="50800" dir="5400000" algn="ctr" rotWithShape="0">
              <a:srgbClr val="000000">
                <a:alpha val="0"/>
              </a:srgbClr>
            </a:outerShdw>
            <a:softEdge rad="112500"/>
          </a:effectLst>
        </p:spPr>
      </p:pic>
    </p:spTree>
    <p:extLst>
      <p:ext uri="{BB962C8B-B14F-4D97-AF65-F5344CB8AC3E}">
        <p14:creationId xmlns:p14="http://schemas.microsoft.com/office/powerpoint/2010/main" val="3718956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grpSp>
        <p:nvGrpSpPr>
          <p:cNvPr id="1492" name="Google Shape;1492;p49"/>
          <p:cNvGrpSpPr/>
          <p:nvPr/>
        </p:nvGrpSpPr>
        <p:grpSpPr>
          <a:xfrm>
            <a:off x="8351985" y="4254427"/>
            <a:ext cx="708475" cy="831933"/>
            <a:chOff x="828366" y="3478657"/>
            <a:chExt cx="708475" cy="831933"/>
          </a:xfrm>
        </p:grpSpPr>
        <p:sp>
          <p:nvSpPr>
            <p:cNvPr id="1493" name="Google Shape;1493;p49"/>
            <p:cNvSpPr/>
            <p:nvPr/>
          </p:nvSpPr>
          <p:spPr>
            <a:xfrm>
              <a:off x="958158" y="3478657"/>
              <a:ext cx="449524" cy="449522"/>
            </a:xfrm>
            <a:custGeom>
              <a:avLst/>
              <a:gdLst/>
              <a:ahLst/>
              <a:cxnLst/>
              <a:rect l="l" t="t" r="r" b="b"/>
              <a:pathLst>
                <a:path w="710" h="710" extrusionOk="0">
                  <a:moveTo>
                    <a:pt x="710" y="355"/>
                  </a:moveTo>
                  <a:cubicBezTo>
                    <a:pt x="710" y="551"/>
                    <a:pt x="551" y="710"/>
                    <a:pt x="355" y="710"/>
                  </a:cubicBezTo>
                  <a:cubicBezTo>
                    <a:pt x="159" y="710"/>
                    <a:pt x="0" y="551"/>
                    <a:pt x="0" y="355"/>
                  </a:cubicBezTo>
                  <a:cubicBezTo>
                    <a:pt x="0" y="159"/>
                    <a:pt x="159" y="0"/>
                    <a:pt x="355" y="0"/>
                  </a:cubicBezTo>
                  <a:cubicBezTo>
                    <a:pt x="551" y="0"/>
                    <a:pt x="710" y="159"/>
                    <a:pt x="710" y="35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94" name="Google Shape;1494;p49"/>
            <p:cNvSpPr/>
            <p:nvPr/>
          </p:nvSpPr>
          <p:spPr>
            <a:xfrm>
              <a:off x="1153163" y="4002888"/>
              <a:ext cx="63946" cy="235524"/>
            </a:xfrm>
            <a:custGeom>
              <a:avLst/>
              <a:gdLst/>
              <a:ahLst/>
              <a:cxnLst/>
              <a:rect l="l" t="t" r="r" b="b"/>
              <a:pathLst>
                <a:path w="101" h="372" extrusionOk="0">
                  <a:moveTo>
                    <a:pt x="101" y="372"/>
                  </a:moveTo>
                  <a:lnTo>
                    <a:pt x="0" y="372"/>
                  </a:lnTo>
                  <a:lnTo>
                    <a:pt x="0" y="0"/>
                  </a:lnTo>
                  <a:lnTo>
                    <a:pt x="101" y="0"/>
                  </a:lnTo>
                  <a:lnTo>
                    <a:pt x="101" y="37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5" name="Google Shape;1495;p49"/>
            <p:cNvSpPr/>
            <p:nvPr/>
          </p:nvSpPr>
          <p:spPr>
            <a:xfrm>
              <a:off x="1010075" y="3925646"/>
              <a:ext cx="345690" cy="179809"/>
            </a:xfrm>
            <a:custGeom>
              <a:avLst/>
              <a:gdLst/>
              <a:ahLst/>
              <a:cxnLst/>
              <a:rect l="l" t="t" r="r" b="b"/>
              <a:pathLst>
                <a:path w="546" h="284" extrusionOk="0">
                  <a:moveTo>
                    <a:pt x="530" y="58"/>
                  </a:moveTo>
                  <a:lnTo>
                    <a:pt x="460" y="3"/>
                  </a:lnTo>
                  <a:cubicBezTo>
                    <a:pt x="405" y="23"/>
                    <a:pt x="342" y="33"/>
                    <a:pt x="279" y="33"/>
                  </a:cubicBezTo>
                  <a:cubicBezTo>
                    <a:pt x="212" y="33"/>
                    <a:pt x="146" y="22"/>
                    <a:pt x="90" y="0"/>
                  </a:cubicBezTo>
                  <a:lnTo>
                    <a:pt x="16" y="58"/>
                  </a:lnTo>
                  <a:cubicBezTo>
                    <a:pt x="-5" y="75"/>
                    <a:pt x="-5" y="102"/>
                    <a:pt x="16" y="119"/>
                  </a:cubicBezTo>
                  <a:lnTo>
                    <a:pt x="226" y="284"/>
                  </a:lnTo>
                  <a:lnTo>
                    <a:pt x="327" y="284"/>
                  </a:lnTo>
                  <a:lnTo>
                    <a:pt x="530" y="119"/>
                  </a:lnTo>
                  <a:cubicBezTo>
                    <a:pt x="551" y="102"/>
                    <a:pt x="551" y="75"/>
                    <a:pt x="530" y="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6" name="Google Shape;1496;p49"/>
            <p:cNvSpPr/>
            <p:nvPr/>
          </p:nvSpPr>
          <p:spPr>
            <a:xfrm>
              <a:off x="828366" y="4202957"/>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 name="Google Shape;1218;p47">
            <a:extLst>
              <a:ext uri="{FF2B5EF4-FFF2-40B4-BE49-F238E27FC236}">
                <a16:creationId xmlns:a16="http://schemas.microsoft.com/office/drawing/2014/main" id="{5535FDF8-6DD3-C3DB-2221-FD26BE98DFF0}"/>
              </a:ext>
            </a:extLst>
          </p:cNvPr>
          <p:cNvSpPr txBox="1">
            <a:spLocks/>
          </p:cNvSpPr>
          <p:nvPr/>
        </p:nvSpPr>
        <p:spPr>
          <a:xfrm>
            <a:off x="2931079" y="57140"/>
            <a:ext cx="5957739" cy="8549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1pPr>
            <a:lvl2pPr marR="0" lvl="1"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2pPr>
            <a:lvl3pPr marR="0" lvl="2"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3pPr>
            <a:lvl4pPr marR="0" lvl="3"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4pPr>
            <a:lvl5pPr marR="0" lvl="4"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5pPr>
            <a:lvl6pPr marR="0" lvl="5"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6pPr>
            <a:lvl7pPr marR="0" lvl="6"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7pPr>
            <a:lvl8pPr marR="0" lvl="7"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8pPr>
            <a:lvl9pPr marR="0" lvl="8"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9pPr>
          </a:lstStyle>
          <a:p>
            <a:pPr algn="ctr"/>
            <a:r>
              <a:rPr lang="en-US" sz="5400" dirty="0">
                <a:latin typeface="Verdana Pro Black" panose="020B0A04030504040204" pitchFamily="34" charset="0"/>
              </a:rPr>
              <a:t>THANK YOU</a:t>
            </a:r>
          </a:p>
        </p:txBody>
      </p:sp>
      <p:sp>
        <p:nvSpPr>
          <p:cNvPr id="3" name="Google Shape;1219;p47">
            <a:extLst>
              <a:ext uri="{FF2B5EF4-FFF2-40B4-BE49-F238E27FC236}">
                <a16:creationId xmlns:a16="http://schemas.microsoft.com/office/drawing/2014/main" id="{3E8560A5-4A73-6C52-C5B7-1136B8F59747}"/>
              </a:ext>
            </a:extLst>
          </p:cNvPr>
          <p:cNvSpPr txBox="1">
            <a:spLocks/>
          </p:cNvSpPr>
          <p:nvPr/>
        </p:nvSpPr>
        <p:spPr>
          <a:xfrm>
            <a:off x="3450175" y="1745517"/>
            <a:ext cx="5610285" cy="2285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Manrope"/>
                <a:ea typeface="Manrope"/>
                <a:cs typeface="Manrope"/>
                <a:sym typeface="Manrope"/>
              </a:defRPr>
            </a:lvl9pPr>
          </a:lstStyle>
          <a:p>
            <a:pPr marL="0" indent="0">
              <a:buFont typeface="Nunito Light"/>
              <a:buNone/>
            </a:pPr>
            <a:r>
              <a:rPr lang="en-US" b="1" u="sng" dirty="0"/>
              <a:t>DATA SOURCES</a:t>
            </a: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3"/>
              </a:rPr>
              <a:t>https://www.pgatour.com/stats</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4"/>
              </a:rPr>
              <a:t>https://www.pgatour.com/korn-ferry-tour/stats</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5"/>
              </a:rPr>
              <a:t>https://www.usga.org/handicapping/us-stats-static.html</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6"/>
              </a:rPr>
              <a:t>https://www.arccosgolf.com/blogs/community</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7"/>
              </a:rPr>
              <a:t>https://x.com/loustagner?lang=en</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8"/>
              </a:rPr>
              <a:t>https://newsletter.loustagnergolf.com/</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9"/>
              </a:rPr>
              <a:t>https://practical-golf.ck.page/newsletter</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9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10"/>
              </a:rPr>
              <a:t>https://back2basics.golf/blogs/news/p-b-putts-per-round-ppr-vs-   strokes-gained-putting-b-p-p-p</a:t>
            </a:r>
            <a:endParaRPr lang="en-US" sz="900" dirty="0">
              <a:highlight>
                <a:srgbClr val="FFFFFF"/>
              </a:highlight>
              <a:latin typeface="Calibri" panose="020F0502020204030204" pitchFamily="34" charset="0"/>
              <a:ea typeface="Calibri" panose="020F0502020204030204" pitchFamily="34" charset="0"/>
            </a:endParaRPr>
          </a:p>
          <a:p>
            <a:pPr marL="0"/>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11"/>
              </a:rPr>
              <a:t>https://datagolf.com/course-table</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12"/>
              </a:rPr>
              <a:t>https://ncrdb.usga.org/</a:t>
            </a:r>
            <a:endParaRPr lang="en-US" sz="1000" dirty="0">
              <a:highlight>
                <a:srgbClr val="FFFFFF"/>
              </a:highlight>
              <a:latin typeface="Calibri" panose="020F0502020204030204" pitchFamily="34" charset="0"/>
              <a:ea typeface="Calibri" panose="020F0502020204030204" pitchFamily="34" charset="0"/>
            </a:endParaRPr>
          </a:p>
          <a:p>
            <a:pPr marL="0"/>
            <a:r>
              <a:rPr lang="en-US" sz="1000" u="sng" dirty="0">
                <a:solidFill>
                  <a:srgbClr val="000000"/>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13"/>
              </a:rPr>
              <a:t>https://www.usga.org/</a:t>
            </a:r>
            <a:endParaRPr lang="en-US" sz="1000" dirty="0">
              <a:highlight>
                <a:srgbClr val="FFFFFF"/>
              </a:highlight>
              <a:latin typeface="Calibri" panose="020F0502020204030204" pitchFamily="34" charset="0"/>
              <a:ea typeface="Calibri" panose="020F0502020204030204" pitchFamily="34" charset="0"/>
            </a:endParaRPr>
          </a:p>
          <a:p>
            <a:pPr marL="0"/>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hlinkClick r:id="rId14"/>
              </a:rPr>
              <a:t>https://golf.com/</a:t>
            </a:r>
            <a:r>
              <a:rPr lang="en-US" sz="1000" dirty="0">
                <a:solidFill>
                  <a:srgbClr val="010101"/>
                </a:solidFill>
                <a:highlight>
                  <a:srgbClr val="FFFFFF"/>
                </a:highlight>
                <a:latin typeface="Georgia" panose="02040502050405020303" pitchFamily="18" charset="0"/>
                <a:ea typeface="Georgia" panose="02040502050405020303" pitchFamily="18" charset="0"/>
                <a:cs typeface="Georgia" panose="02040502050405020303" pitchFamily="18" charset="0"/>
              </a:rPr>
              <a:t> </a:t>
            </a:r>
            <a:endParaRPr lang="en-US" sz="1000" dirty="0">
              <a:highlight>
                <a:srgbClr val="FFFFFF"/>
              </a:highlight>
              <a:latin typeface="Calibri" panose="020F0502020204030204" pitchFamily="34" charset="0"/>
              <a:ea typeface="Calibri" panose="020F0502020204030204" pitchFamily="34" charset="0"/>
            </a:endParaRPr>
          </a:p>
          <a:p>
            <a:pPr marL="0" indent="0">
              <a:buFont typeface="Nunito Light"/>
              <a:buNone/>
            </a:pPr>
            <a:endParaRPr lang="en-US" dirty="0"/>
          </a:p>
        </p:txBody>
      </p:sp>
      <p:pic>
        <p:nvPicPr>
          <p:cNvPr id="9" name="Picture 8" descr="A red flag with a number on it&#10;&#10;Description automatically generated">
            <a:extLst>
              <a:ext uri="{FF2B5EF4-FFF2-40B4-BE49-F238E27FC236}">
                <a16:creationId xmlns:a16="http://schemas.microsoft.com/office/drawing/2014/main" id="{BAED8724-28A8-51CC-BA7A-FE63E413FC0D}"/>
              </a:ext>
            </a:extLst>
          </p:cNvPr>
          <p:cNvPicPr>
            <a:picLocks noChangeAspect="1"/>
          </p:cNvPicPr>
          <p:nvPr/>
        </p:nvPicPr>
        <p:blipFill>
          <a:blip r:embed="rId15"/>
          <a:stretch>
            <a:fillRect/>
          </a:stretch>
        </p:blipFill>
        <p:spPr>
          <a:xfrm>
            <a:off x="-35290" y="-56308"/>
            <a:ext cx="3485465" cy="5561315"/>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2000">
        <p14:pan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pSp>
        <p:nvGrpSpPr>
          <p:cNvPr id="432" name="Google Shape;432;p35"/>
          <p:cNvGrpSpPr/>
          <p:nvPr/>
        </p:nvGrpSpPr>
        <p:grpSpPr>
          <a:xfrm>
            <a:off x="291892" y="3744213"/>
            <a:ext cx="856216" cy="1188361"/>
            <a:chOff x="1740829" y="3064654"/>
            <a:chExt cx="856216" cy="1188361"/>
          </a:xfrm>
        </p:grpSpPr>
        <p:grpSp>
          <p:nvGrpSpPr>
            <p:cNvPr id="433" name="Google Shape;433;p35"/>
            <p:cNvGrpSpPr/>
            <p:nvPr/>
          </p:nvGrpSpPr>
          <p:grpSpPr>
            <a:xfrm>
              <a:off x="2072582" y="3064654"/>
              <a:ext cx="524463" cy="1143998"/>
              <a:chOff x="3121279" y="4174700"/>
              <a:chExt cx="296039" cy="645743"/>
            </a:xfrm>
          </p:grpSpPr>
          <p:sp>
            <p:nvSpPr>
              <p:cNvPr id="434" name="Google Shape;434;p35"/>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35"/>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35"/>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5"/>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8" name="Google Shape;438;p35"/>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 name="Subtitle 2">
            <a:extLst>
              <a:ext uri="{FF2B5EF4-FFF2-40B4-BE49-F238E27FC236}">
                <a16:creationId xmlns:a16="http://schemas.microsoft.com/office/drawing/2014/main" id="{264871D3-FF1B-9637-0C10-BB5C11EC3F73}"/>
              </a:ext>
            </a:extLst>
          </p:cNvPr>
          <p:cNvSpPr>
            <a:spLocks noGrp="1"/>
          </p:cNvSpPr>
          <p:nvPr>
            <p:ph type="subTitle" idx="1"/>
          </p:nvPr>
        </p:nvSpPr>
        <p:spPr>
          <a:xfrm>
            <a:off x="1024971" y="1034057"/>
            <a:ext cx="7084127" cy="3948182"/>
          </a:xfrm>
        </p:spPr>
        <p:txBody>
          <a:bodyPr/>
          <a:lstStyle/>
          <a:p>
            <a:pPr>
              <a:lnSpc>
                <a:spcPts val="900"/>
              </a:lnSpc>
            </a:pPr>
            <a:r>
              <a:rPr lang="en-US" sz="1000" b="1" dirty="0"/>
              <a:t>Approach</a:t>
            </a:r>
            <a:r>
              <a:rPr lang="en-US" sz="1000" dirty="0"/>
              <a:t>: A shot played with the intent to reach the green, usually from the fairway or rough.</a:t>
            </a:r>
          </a:p>
          <a:p>
            <a:pPr>
              <a:lnSpc>
                <a:spcPts val="900"/>
              </a:lnSpc>
            </a:pPr>
            <a:endParaRPr lang="en-US" sz="1000" dirty="0"/>
          </a:p>
          <a:p>
            <a:pPr>
              <a:lnSpc>
                <a:spcPts val="900"/>
              </a:lnSpc>
            </a:pPr>
            <a:r>
              <a:rPr lang="en-US" sz="1000" b="1" dirty="0"/>
              <a:t>Birdie</a:t>
            </a:r>
            <a:r>
              <a:rPr lang="en-US" sz="1000" dirty="0"/>
              <a:t>: Scoring one stroke under par on a hole.</a:t>
            </a:r>
          </a:p>
          <a:p>
            <a:pPr>
              <a:lnSpc>
                <a:spcPts val="900"/>
              </a:lnSpc>
            </a:pPr>
            <a:endParaRPr lang="en-US" sz="1000" dirty="0"/>
          </a:p>
          <a:p>
            <a:pPr>
              <a:lnSpc>
                <a:spcPts val="900"/>
              </a:lnSpc>
            </a:pPr>
            <a:r>
              <a:rPr lang="en-US" sz="1000" b="1" dirty="0"/>
              <a:t>Bogey</a:t>
            </a:r>
            <a:r>
              <a:rPr lang="en-US" sz="1000" dirty="0"/>
              <a:t>: When a golfer takes 1 stroke over par for a particular hole.</a:t>
            </a:r>
          </a:p>
          <a:p>
            <a:pPr>
              <a:lnSpc>
                <a:spcPts val="900"/>
              </a:lnSpc>
            </a:pPr>
            <a:endParaRPr lang="en-US" sz="1000" dirty="0"/>
          </a:p>
          <a:p>
            <a:pPr>
              <a:lnSpc>
                <a:spcPts val="900"/>
              </a:lnSpc>
            </a:pPr>
            <a:r>
              <a:rPr lang="en-US" sz="1000" b="1" dirty="0"/>
              <a:t>Drive</a:t>
            </a:r>
            <a:r>
              <a:rPr lang="en-US" sz="1000" dirty="0"/>
              <a:t>: A long shot typically made from the tee box.</a:t>
            </a:r>
          </a:p>
          <a:p>
            <a:pPr>
              <a:lnSpc>
                <a:spcPts val="900"/>
              </a:lnSpc>
            </a:pPr>
            <a:endParaRPr lang="en-US" sz="1000" dirty="0"/>
          </a:p>
          <a:p>
            <a:pPr>
              <a:lnSpc>
                <a:spcPts val="900"/>
              </a:lnSpc>
            </a:pPr>
            <a:r>
              <a:rPr lang="en-US" sz="1000" b="1" dirty="0"/>
              <a:t>Driver</a:t>
            </a:r>
            <a:r>
              <a:rPr lang="en-US" sz="1000" dirty="0"/>
              <a:t>: The longest club in the bag, and therefore the one with which you expect to hit the ball furthest.</a:t>
            </a:r>
          </a:p>
          <a:p>
            <a:pPr>
              <a:lnSpc>
                <a:spcPts val="900"/>
              </a:lnSpc>
            </a:pPr>
            <a:endParaRPr lang="en-US" sz="1000" dirty="0"/>
          </a:p>
          <a:p>
            <a:pPr>
              <a:lnSpc>
                <a:spcPts val="900"/>
              </a:lnSpc>
            </a:pPr>
            <a:r>
              <a:rPr lang="en-US" sz="1000" b="1" dirty="0"/>
              <a:t>Green</a:t>
            </a:r>
            <a:r>
              <a:rPr lang="en-US" sz="1000" dirty="0"/>
              <a:t>: The area around the hole, where the grass is closely mown and the target for each hole.</a:t>
            </a:r>
          </a:p>
          <a:p>
            <a:pPr>
              <a:lnSpc>
                <a:spcPts val="900"/>
              </a:lnSpc>
            </a:pPr>
            <a:endParaRPr lang="en-US" sz="1000" dirty="0"/>
          </a:p>
          <a:p>
            <a:pPr>
              <a:lnSpc>
                <a:spcPts val="900"/>
              </a:lnSpc>
            </a:pPr>
            <a:r>
              <a:rPr lang="en-US" sz="1000" b="1" dirty="0"/>
              <a:t>Green in Regulation</a:t>
            </a:r>
            <a:r>
              <a:rPr lang="en-US" sz="1000" dirty="0"/>
              <a:t>: The number of strokes to arrive on the putting surface with your ball, this should equate to  	                     two shots below the par for any given hole.</a:t>
            </a:r>
          </a:p>
          <a:p>
            <a:pPr>
              <a:lnSpc>
                <a:spcPts val="900"/>
              </a:lnSpc>
            </a:pPr>
            <a:endParaRPr lang="en-US" sz="1000" dirty="0"/>
          </a:p>
          <a:p>
            <a:pPr>
              <a:lnSpc>
                <a:spcPts val="900"/>
              </a:lnSpc>
            </a:pPr>
            <a:r>
              <a:rPr lang="en-US" sz="1000" b="1" dirty="0"/>
              <a:t>Handicap</a:t>
            </a:r>
            <a:r>
              <a:rPr lang="en-US" sz="1000" dirty="0"/>
              <a:t>: A numerical measure of a golfer's playing ability used to adjust scores for fair competition.</a:t>
            </a:r>
          </a:p>
          <a:p>
            <a:pPr>
              <a:lnSpc>
                <a:spcPts val="900"/>
              </a:lnSpc>
            </a:pPr>
            <a:endParaRPr lang="en-US" sz="1000" dirty="0"/>
          </a:p>
          <a:p>
            <a:pPr>
              <a:lnSpc>
                <a:spcPts val="900"/>
              </a:lnSpc>
            </a:pPr>
            <a:r>
              <a:rPr lang="en-US" sz="1000" b="1" dirty="0"/>
              <a:t>Over Par</a:t>
            </a:r>
            <a:r>
              <a:rPr lang="en-US" sz="1000" dirty="0"/>
              <a:t>: Scoring more strokes than the designated par for a hole or round.</a:t>
            </a:r>
          </a:p>
          <a:p>
            <a:pPr>
              <a:lnSpc>
                <a:spcPts val="900"/>
              </a:lnSpc>
            </a:pPr>
            <a:endParaRPr lang="en-US" sz="1000" dirty="0"/>
          </a:p>
          <a:p>
            <a:pPr>
              <a:lnSpc>
                <a:spcPts val="900"/>
              </a:lnSpc>
            </a:pPr>
            <a:r>
              <a:rPr lang="en-US" sz="1000" b="1" dirty="0"/>
              <a:t>Par</a:t>
            </a:r>
            <a:r>
              <a:rPr lang="en-US" sz="1000" dirty="0"/>
              <a:t>: The expected number of strokes a skilled golfer should take to complete a hole or round.</a:t>
            </a:r>
          </a:p>
          <a:p>
            <a:pPr>
              <a:lnSpc>
                <a:spcPts val="900"/>
              </a:lnSpc>
            </a:pPr>
            <a:endParaRPr lang="en-US" sz="1000" dirty="0"/>
          </a:p>
          <a:p>
            <a:pPr>
              <a:lnSpc>
                <a:spcPts val="900"/>
              </a:lnSpc>
            </a:pPr>
            <a:r>
              <a:rPr lang="en-US" sz="1000" b="1" dirty="0"/>
              <a:t>PGA</a:t>
            </a:r>
            <a:r>
              <a:rPr lang="en-US" sz="1000" dirty="0"/>
              <a:t>: The Professional Golfers' Association.</a:t>
            </a:r>
          </a:p>
          <a:p>
            <a:pPr>
              <a:lnSpc>
                <a:spcPts val="900"/>
              </a:lnSpc>
            </a:pPr>
            <a:endParaRPr lang="en-US" sz="1000" dirty="0"/>
          </a:p>
          <a:p>
            <a:pPr>
              <a:lnSpc>
                <a:spcPts val="900"/>
              </a:lnSpc>
            </a:pPr>
            <a:r>
              <a:rPr lang="en-US" sz="1000" b="1" dirty="0"/>
              <a:t>Pin</a:t>
            </a:r>
            <a:r>
              <a:rPr lang="en-US" sz="1000" dirty="0"/>
              <a:t>: Another name for the flagstick.</a:t>
            </a:r>
          </a:p>
          <a:p>
            <a:pPr>
              <a:lnSpc>
                <a:spcPts val="900"/>
              </a:lnSpc>
            </a:pPr>
            <a:endParaRPr lang="en-US" sz="1000" dirty="0"/>
          </a:p>
          <a:p>
            <a:pPr>
              <a:lnSpc>
                <a:spcPts val="900"/>
              </a:lnSpc>
            </a:pPr>
            <a:r>
              <a:rPr lang="en-US" sz="1000" b="1" dirty="0"/>
              <a:t>Putt</a:t>
            </a:r>
            <a:r>
              <a:rPr lang="en-US" sz="1000" dirty="0"/>
              <a:t>: A stroke from the green or fringe in which the ball does not leave the ground.</a:t>
            </a:r>
          </a:p>
          <a:p>
            <a:pPr>
              <a:lnSpc>
                <a:spcPts val="900"/>
              </a:lnSpc>
            </a:pPr>
            <a:endParaRPr lang="en-US" sz="1000" dirty="0"/>
          </a:p>
          <a:p>
            <a:pPr>
              <a:lnSpc>
                <a:spcPts val="900"/>
              </a:lnSpc>
            </a:pPr>
            <a:r>
              <a:rPr lang="en-US" sz="1000" b="1" dirty="0"/>
              <a:t>Scratch Golfer</a:t>
            </a:r>
            <a:r>
              <a:rPr lang="en-US" sz="1000" dirty="0"/>
              <a:t>: A golfer who plays at or better than par.</a:t>
            </a:r>
          </a:p>
          <a:p>
            <a:pPr>
              <a:lnSpc>
                <a:spcPts val="900"/>
              </a:lnSpc>
            </a:pPr>
            <a:endParaRPr lang="en-US" sz="1000" dirty="0"/>
          </a:p>
          <a:p>
            <a:pPr>
              <a:lnSpc>
                <a:spcPts val="900"/>
              </a:lnSpc>
            </a:pPr>
            <a:r>
              <a:rPr lang="en-US" sz="1000" b="1" dirty="0"/>
              <a:t>Slope Rating</a:t>
            </a:r>
            <a:r>
              <a:rPr lang="en-US" sz="1000" dirty="0"/>
              <a:t>: A number, from 55 to 155, used to determine the level of difficulty of a golf course for a bogey golfer.       	   An "average" course has a slope rating of 113.</a:t>
            </a:r>
          </a:p>
          <a:p>
            <a:pPr>
              <a:lnSpc>
                <a:spcPts val="900"/>
              </a:lnSpc>
            </a:pPr>
            <a:endParaRPr lang="en-US" sz="1000" dirty="0"/>
          </a:p>
          <a:p>
            <a:pPr>
              <a:lnSpc>
                <a:spcPts val="900"/>
              </a:lnSpc>
            </a:pPr>
            <a:r>
              <a:rPr lang="en-US" sz="1000" b="1" dirty="0"/>
              <a:t>Yardage</a:t>
            </a:r>
            <a:r>
              <a:rPr lang="en-US" sz="1000" dirty="0"/>
              <a:t>: The distance between the player’s ball and the target he is aiming for.</a:t>
            </a:r>
          </a:p>
        </p:txBody>
      </p:sp>
      <p:sp>
        <p:nvSpPr>
          <p:cNvPr id="8" name="Title 1">
            <a:extLst>
              <a:ext uri="{FF2B5EF4-FFF2-40B4-BE49-F238E27FC236}">
                <a16:creationId xmlns:a16="http://schemas.microsoft.com/office/drawing/2014/main" id="{9CFAA794-54C5-E83C-D0F2-5D2641637D87}"/>
              </a:ext>
            </a:extLst>
          </p:cNvPr>
          <p:cNvSpPr txBox="1">
            <a:spLocks/>
          </p:cNvSpPr>
          <p:nvPr/>
        </p:nvSpPr>
        <p:spPr>
          <a:xfrm>
            <a:off x="623645" y="32813"/>
            <a:ext cx="7704000" cy="1080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1pPr>
            <a:lvl2pPr marR="0" lvl="1"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2pPr>
            <a:lvl3pPr marR="0" lvl="2"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3pPr>
            <a:lvl4pPr marR="0" lvl="3"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4pPr>
            <a:lvl5pPr marR="0" lvl="4"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5pPr>
            <a:lvl6pPr marR="0" lvl="5"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6pPr>
            <a:lvl7pPr marR="0" lvl="6"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7pPr>
            <a:lvl8pPr marR="0" lvl="7"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8pPr>
            <a:lvl9pPr marR="0" lvl="8" algn="l" rtl="0">
              <a:lnSpc>
                <a:spcPct val="100000"/>
              </a:lnSpc>
              <a:spcBef>
                <a:spcPts val="0"/>
              </a:spcBef>
              <a:spcAft>
                <a:spcPts val="0"/>
              </a:spcAft>
              <a:buClr>
                <a:schemeClr val="dk1"/>
              </a:buClr>
              <a:buSzPts val="3000"/>
              <a:buFont typeface="Petit Formal Script"/>
              <a:buNone/>
              <a:defRPr sz="3000" b="1" i="0" u="none" strike="noStrike" cap="none">
                <a:solidFill>
                  <a:schemeClr val="dk1"/>
                </a:solidFill>
                <a:latin typeface="Petit Formal Script"/>
                <a:ea typeface="Petit Formal Script"/>
                <a:cs typeface="Petit Formal Script"/>
                <a:sym typeface="Petit Formal Script"/>
              </a:defRPr>
            </a:lvl9pPr>
          </a:lstStyle>
          <a:p>
            <a:pPr algn="ctr"/>
            <a:r>
              <a:rPr lang="en-US" sz="5400" dirty="0">
                <a:latin typeface="Raleway Black" pitchFamily="2" charset="0"/>
              </a:rPr>
              <a:t>TERMINOLOGY</a:t>
            </a:r>
          </a:p>
        </p:txBody>
      </p:sp>
    </p:spTree>
    <p:extLst>
      <p:ext uri="{BB962C8B-B14F-4D97-AF65-F5344CB8AC3E}">
        <p14:creationId xmlns:p14="http://schemas.microsoft.com/office/powerpoint/2010/main" val="1360808075"/>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1"/>
          <p:cNvSpPr txBox="1">
            <a:spLocks noGrp="1"/>
          </p:cNvSpPr>
          <p:nvPr>
            <p:ph type="title"/>
          </p:nvPr>
        </p:nvSpPr>
        <p:spPr>
          <a:xfrm>
            <a:off x="720000" y="128788"/>
            <a:ext cx="7704000" cy="8782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dirty="0">
                <a:solidFill>
                  <a:schemeClr val="tx1">
                    <a:lumMod val="60000"/>
                    <a:lumOff val="40000"/>
                  </a:schemeClr>
                </a:solidFill>
                <a:latin typeface="Raleway Black" pitchFamily="2" charset="0"/>
              </a:rPr>
              <a:t>OBJECTIVES</a:t>
            </a:r>
            <a:endParaRPr sz="5400" dirty="0">
              <a:latin typeface="Raleway Black" pitchFamily="2" charset="0"/>
            </a:endParaRPr>
          </a:p>
        </p:txBody>
      </p:sp>
      <p:sp>
        <p:nvSpPr>
          <p:cNvPr id="633" name="Google Shape;633;p41"/>
          <p:cNvSpPr txBox="1"/>
          <p:nvPr/>
        </p:nvSpPr>
        <p:spPr>
          <a:xfrm>
            <a:off x="723900" y="1208765"/>
            <a:ext cx="1757100" cy="375507"/>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INTRO</a:t>
            </a:r>
            <a:endParaRPr sz="1600" b="1" dirty="0">
              <a:solidFill>
                <a:schemeClr val="dk1"/>
              </a:solidFill>
              <a:latin typeface="Raleway Black" pitchFamily="2" charset="0"/>
              <a:ea typeface="Petit Formal Script"/>
              <a:cs typeface="Petit Formal Script"/>
              <a:sym typeface="Petit Formal Script"/>
            </a:endParaRPr>
          </a:p>
        </p:txBody>
      </p:sp>
      <p:sp>
        <p:nvSpPr>
          <p:cNvPr id="634" name="Google Shape;634;p41"/>
          <p:cNvSpPr txBox="1"/>
          <p:nvPr/>
        </p:nvSpPr>
        <p:spPr>
          <a:xfrm>
            <a:off x="720000" y="2265504"/>
            <a:ext cx="1757100" cy="340574"/>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COURSES</a:t>
            </a:r>
            <a:endParaRPr sz="1600" b="1" dirty="0">
              <a:solidFill>
                <a:schemeClr val="dk1"/>
              </a:solidFill>
              <a:latin typeface="Raleway Black" pitchFamily="2" charset="0"/>
              <a:ea typeface="Petit Formal Script"/>
              <a:cs typeface="Petit Formal Script"/>
              <a:sym typeface="Petit Formal Script"/>
            </a:endParaRPr>
          </a:p>
        </p:txBody>
      </p:sp>
      <p:sp>
        <p:nvSpPr>
          <p:cNvPr id="635" name="Google Shape;635;p41"/>
          <p:cNvSpPr txBox="1"/>
          <p:nvPr/>
        </p:nvSpPr>
        <p:spPr>
          <a:xfrm>
            <a:off x="723900" y="3661552"/>
            <a:ext cx="17571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OFF THE TEE</a:t>
            </a:r>
            <a:endParaRPr sz="1600" b="1" dirty="0">
              <a:solidFill>
                <a:schemeClr val="dk1"/>
              </a:solidFill>
              <a:latin typeface="Raleway Black" pitchFamily="2" charset="0"/>
              <a:ea typeface="Petit Formal Script"/>
              <a:cs typeface="Petit Formal Script"/>
              <a:sym typeface="Petit Formal Script"/>
            </a:endParaRPr>
          </a:p>
        </p:txBody>
      </p:sp>
      <p:sp>
        <p:nvSpPr>
          <p:cNvPr id="636" name="Google Shape;636;p41"/>
          <p:cNvSpPr txBox="1"/>
          <p:nvPr/>
        </p:nvSpPr>
        <p:spPr>
          <a:xfrm>
            <a:off x="6619450" y="1286544"/>
            <a:ext cx="1757100" cy="39734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SCORING</a:t>
            </a:r>
            <a:endParaRPr sz="1600" b="1" dirty="0">
              <a:solidFill>
                <a:schemeClr val="dk1"/>
              </a:solidFill>
              <a:latin typeface="Raleway Black" pitchFamily="2" charset="0"/>
              <a:ea typeface="Petit Formal Script"/>
              <a:cs typeface="Petit Formal Script"/>
              <a:sym typeface="Petit Formal Script"/>
            </a:endParaRPr>
          </a:p>
        </p:txBody>
      </p:sp>
      <p:sp>
        <p:nvSpPr>
          <p:cNvPr id="637" name="Google Shape;637;p41"/>
          <p:cNvSpPr txBox="1"/>
          <p:nvPr/>
        </p:nvSpPr>
        <p:spPr>
          <a:xfrm>
            <a:off x="6619450" y="2462879"/>
            <a:ext cx="1757100" cy="381504"/>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GET IT CLOSE</a:t>
            </a:r>
            <a:endParaRPr sz="1600" b="1" dirty="0">
              <a:solidFill>
                <a:schemeClr val="dk1"/>
              </a:solidFill>
              <a:latin typeface="Raleway Black" pitchFamily="2" charset="0"/>
              <a:ea typeface="Petit Formal Script"/>
              <a:cs typeface="Petit Formal Script"/>
              <a:sym typeface="Petit Formal Script"/>
            </a:endParaRPr>
          </a:p>
        </p:txBody>
      </p:sp>
      <p:sp>
        <p:nvSpPr>
          <p:cNvPr id="638" name="Google Shape;638;p41"/>
          <p:cNvSpPr txBox="1"/>
          <p:nvPr/>
        </p:nvSpPr>
        <p:spPr>
          <a:xfrm>
            <a:off x="6619450" y="3700047"/>
            <a:ext cx="1757100" cy="337683"/>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1600" b="1" dirty="0">
                <a:solidFill>
                  <a:schemeClr val="dk1"/>
                </a:solidFill>
                <a:latin typeface="Raleway Black" pitchFamily="2" charset="0"/>
                <a:ea typeface="Petit Formal Script"/>
                <a:cs typeface="Petit Formal Script"/>
                <a:sym typeface="Petit Formal Script"/>
              </a:rPr>
              <a:t>CONCLUSIONS</a:t>
            </a:r>
            <a:endParaRPr sz="1600" b="1" dirty="0">
              <a:solidFill>
                <a:schemeClr val="dk1"/>
              </a:solidFill>
              <a:latin typeface="Raleway Black" pitchFamily="2" charset="0"/>
              <a:ea typeface="Petit Formal Script"/>
              <a:cs typeface="Petit Formal Script"/>
              <a:sym typeface="Petit Formal Script"/>
            </a:endParaRPr>
          </a:p>
        </p:txBody>
      </p:sp>
      <p:sp>
        <p:nvSpPr>
          <p:cNvPr id="639" name="Google Shape;639;p41"/>
          <p:cNvSpPr txBox="1"/>
          <p:nvPr/>
        </p:nvSpPr>
        <p:spPr>
          <a:xfrm>
            <a:off x="800195" y="1386342"/>
            <a:ext cx="1684416" cy="555069"/>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Quick overview of golf handicaps</a:t>
            </a:r>
          </a:p>
        </p:txBody>
      </p:sp>
      <p:sp>
        <p:nvSpPr>
          <p:cNvPr id="640" name="Google Shape;640;p41"/>
          <p:cNvSpPr txBox="1"/>
          <p:nvPr/>
        </p:nvSpPr>
        <p:spPr>
          <a:xfrm>
            <a:off x="805518" y="2421802"/>
            <a:ext cx="1684416" cy="837867"/>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A look into the difficulty of the courses played on the PGA Tour</a:t>
            </a:r>
          </a:p>
        </p:txBody>
      </p:sp>
      <p:sp>
        <p:nvSpPr>
          <p:cNvPr id="641" name="Google Shape;641;p41"/>
          <p:cNvSpPr txBox="1"/>
          <p:nvPr/>
        </p:nvSpPr>
        <p:spPr>
          <a:xfrm>
            <a:off x="600234" y="3896210"/>
            <a:ext cx="1944623" cy="554893"/>
          </a:xfrm>
          <a:prstGeom prst="rect">
            <a:avLst/>
          </a:prstGeom>
          <a:noFill/>
          <a:ln>
            <a:noFill/>
          </a:ln>
        </p:spPr>
        <p:txBody>
          <a:bodyPr spcFirstLastPara="1" wrap="square" lIns="91425" tIns="91425" rIns="91425" bIns="91425" anchor="t" anchorCtr="0">
            <a:noAutofit/>
          </a:bodyPr>
          <a:lstStyle/>
          <a:p>
            <a:pPr algn="r"/>
            <a:r>
              <a:rPr lang="en-US" sz="1200" dirty="0">
                <a:solidFill>
                  <a:schemeClr val="tx2"/>
                </a:solidFill>
                <a:latin typeface="Raleway Black" pitchFamily="2" charset="0"/>
              </a:rPr>
              <a:t>How much further do the pros drive the ball?</a:t>
            </a:r>
          </a:p>
          <a:p>
            <a:endParaRPr lang="en-US" sz="1200" dirty="0">
              <a:solidFill>
                <a:schemeClr val="tx2"/>
              </a:solidFill>
              <a:latin typeface="Raleway Black" pitchFamily="2" charset="0"/>
            </a:endParaRPr>
          </a:p>
        </p:txBody>
      </p:sp>
      <p:sp>
        <p:nvSpPr>
          <p:cNvPr id="642" name="Google Shape;642;p41"/>
          <p:cNvSpPr txBox="1"/>
          <p:nvPr/>
        </p:nvSpPr>
        <p:spPr>
          <a:xfrm>
            <a:off x="6657210" y="1537818"/>
            <a:ext cx="1944622" cy="853391"/>
          </a:xfrm>
          <a:prstGeom prst="rect">
            <a:avLst/>
          </a:prstGeom>
          <a:noFill/>
          <a:ln>
            <a:noFill/>
          </a:ln>
        </p:spPr>
        <p:txBody>
          <a:bodyPr spcFirstLastPara="1" wrap="square" lIns="91425" tIns="91425" rIns="91425" bIns="91425" anchor="t" anchorCtr="0">
            <a:noAutofit/>
          </a:bodyPr>
          <a:lstStyle/>
          <a:p>
            <a:r>
              <a:rPr lang="en-US" sz="1200" dirty="0">
                <a:solidFill>
                  <a:schemeClr val="tx2"/>
                </a:solidFill>
                <a:latin typeface="Raleway Black" pitchFamily="2" charset="0"/>
              </a:rPr>
              <a:t>Why are pros scores lower than amateurs?</a:t>
            </a:r>
          </a:p>
        </p:txBody>
      </p:sp>
      <p:sp>
        <p:nvSpPr>
          <p:cNvPr id="643" name="Google Shape;643;p41"/>
          <p:cNvSpPr txBox="1"/>
          <p:nvPr/>
        </p:nvSpPr>
        <p:spPr>
          <a:xfrm>
            <a:off x="6619449" y="2680447"/>
            <a:ext cx="1944622" cy="782919"/>
          </a:xfrm>
          <a:prstGeom prst="rect">
            <a:avLst/>
          </a:prstGeom>
          <a:noFill/>
          <a:ln>
            <a:noFill/>
          </a:ln>
        </p:spPr>
        <p:txBody>
          <a:bodyPr spcFirstLastPara="1" wrap="square" lIns="91425" tIns="91425" rIns="91425" bIns="91425" anchor="t" anchorCtr="0">
            <a:noAutofit/>
          </a:bodyPr>
          <a:lstStyle/>
          <a:p>
            <a:r>
              <a:rPr lang="en-US" sz="1200" dirty="0">
                <a:solidFill>
                  <a:schemeClr val="tx2"/>
                </a:solidFill>
                <a:latin typeface="Raleway Black" pitchFamily="2" charset="0"/>
              </a:rPr>
              <a:t>The aspects of the pros games that the amateurs can compete with.</a:t>
            </a:r>
          </a:p>
        </p:txBody>
      </p:sp>
      <p:sp>
        <p:nvSpPr>
          <p:cNvPr id="644" name="Google Shape;644;p41"/>
          <p:cNvSpPr txBox="1"/>
          <p:nvPr/>
        </p:nvSpPr>
        <p:spPr>
          <a:xfrm>
            <a:off x="6657210" y="3885579"/>
            <a:ext cx="1944622" cy="70847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chemeClr val="tx2"/>
                </a:solidFill>
                <a:latin typeface="Raleway Black" pitchFamily="2" charset="0"/>
                <a:ea typeface="Manrope"/>
                <a:cs typeface="Manrope"/>
                <a:sym typeface="Manrope"/>
              </a:rPr>
              <a:t>Why amateurs should lower expecations to have more fun.</a:t>
            </a:r>
            <a:endParaRPr sz="1200" dirty="0">
              <a:solidFill>
                <a:schemeClr val="tx2"/>
              </a:solidFill>
              <a:latin typeface="Raleway Black" pitchFamily="2" charset="0"/>
              <a:ea typeface="Manrope"/>
              <a:cs typeface="Manrope"/>
              <a:sym typeface="Manrope"/>
            </a:endParaRPr>
          </a:p>
        </p:txBody>
      </p:sp>
      <p:sp>
        <p:nvSpPr>
          <p:cNvPr id="645" name="Google Shape;645;p41"/>
          <p:cNvSpPr/>
          <p:nvPr/>
        </p:nvSpPr>
        <p:spPr>
          <a:xfrm>
            <a:off x="3868288" y="15114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aleway Black" pitchFamily="2" charset="0"/>
            </a:endParaRPr>
          </a:p>
        </p:txBody>
      </p:sp>
      <p:pic>
        <p:nvPicPr>
          <p:cNvPr id="649" name="Google Shape;649;p41"/>
          <p:cNvPicPr preferRelativeResize="0"/>
          <p:nvPr/>
        </p:nvPicPr>
        <p:blipFill rotWithShape="1">
          <a:blip r:embed="rId3">
            <a:alphaModFix/>
          </a:blip>
          <a:srcRect l="55999" r="9071"/>
          <a:stretch/>
        </p:blipFill>
        <p:spPr>
          <a:xfrm>
            <a:off x="3612385" y="1170295"/>
            <a:ext cx="1944623" cy="3466757"/>
          </a:xfrm>
          <a:prstGeom prst="rect">
            <a:avLst/>
          </a:prstGeom>
          <a:noFill/>
          <a:ln>
            <a:noFill/>
          </a:ln>
          <a:effectLst>
            <a:outerShdw blurRad="63500" sx="102000" sy="102000" algn="ctr" rotWithShape="0">
              <a:prstClr val="black">
                <a:alpha val="40000"/>
              </a:prstClr>
            </a:outerShdw>
          </a:effectLst>
        </p:spPr>
      </p:pic>
      <p:grpSp>
        <p:nvGrpSpPr>
          <p:cNvPr id="650" name="Google Shape;650;p41"/>
          <p:cNvGrpSpPr/>
          <p:nvPr/>
        </p:nvGrpSpPr>
        <p:grpSpPr>
          <a:xfrm>
            <a:off x="3147875" y="1631675"/>
            <a:ext cx="419700" cy="419700"/>
            <a:chOff x="3147875" y="1631675"/>
            <a:chExt cx="419700" cy="419700"/>
          </a:xfrm>
        </p:grpSpPr>
        <p:sp>
          <p:nvSpPr>
            <p:cNvPr id="651" name="Google Shape;651;p41"/>
            <p:cNvSpPr/>
            <p:nvPr/>
          </p:nvSpPr>
          <p:spPr>
            <a:xfrm>
              <a:off x="3147875" y="1631675"/>
              <a:ext cx="419700" cy="41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652" name="Google Shape;652;p41"/>
            <p:cNvSpPr/>
            <p:nvPr/>
          </p:nvSpPr>
          <p:spPr>
            <a:xfrm>
              <a:off x="3338308" y="176884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3" name="Google Shape;653;p41"/>
            <p:cNvSpPr/>
            <p:nvPr/>
          </p:nvSpPr>
          <p:spPr>
            <a:xfrm>
              <a:off x="3416098" y="178675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4" name="Google Shape;654;p41"/>
            <p:cNvSpPr/>
            <p:nvPr/>
          </p:nvSpPr>
          <p:spPr>
            <a:xfrm>
              <a:off x="3181703" y="172584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5" name="Google Shape;655;p41"/>
            <p:cNvSpPr/>
            <p:nvPr/>
          </p:nvSpPr>
          <p:spPr>
            <a:xfrm>
              <a:off x="3224281" y="177602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6" name="Google Shape;656;p41"/>
            <p:cNvSpPr/>
            <p:nvPr/>
          </p:nvSpPr>
          <p:spPr>
            <a:xfrm>
              <a:off x="3494913" y="181081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7" name="Google Shape;657;p41"/>
            <p:cNvSpPr/>
            <p:nvPr/>
          </p:nvSpPr>
          <p:spPr>
            <a:xfrm>
              <a:off x="3349567" y="184305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8" name="Google Shape;658;p41"/>
            <p:cNvSpPr/>
            <p:nvPr/>
          </p:nvSpPr>
          <p:spPr>
            <a:xfrm>
              <a:off x="3427358" y="186813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59" name="Google Shape;659;p41"/>
            <p:cNvSpPr/>
            <p:nvPr/>
          </p:nvSpPr>
          <p:spPr>
            <a:xfrm>
              <a:off x="3169976" y="182902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0" name="Google Shape;660;p41"/>
            <p:cNvSpPr/>
            <p:nvPr/>
          </p:nvSpPr>
          <p:spPr>
            <a:xfrm>
              <a:off x="3270753" y="182616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1" name="Google Shape;661;p41"/>
            <p:cNvSpPr/>
            <p:nvPr/>
          </p:nvSpPr>
          <p:spPr>
            <a:xfrm>
              <a:off x="3506172" y="18896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2" name="Google Shape;662;p41"/>
            <p:cNvSpPr/>
            <p:nvPr/>
          </p:nvSpPr>
          <p:spPr>
            <a:xfrm>
              <a:off x="3406886" y="171151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3" name="Google Shape;663;p41"/>
            <p:cNvSpPr/>
            <p:nvPr/>
          </p:nvSpPr>
          <p:spPr>
            <a:xfrm>
              <a:off x="3485700" y="172943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4" name="Google Shape;664;p41"/>
            <p:cNvSpPr/>
            <p:nvPr/>
          </p:nvSpPr>
          <p:spPr>
            <a:xfrm>
              <a:off x="3250282" y="166955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5" name="Google Shape;665;p41"/>
            <p:cNvSpPr/>
            <p:nvPr/>
          </p:nvSpPr>
          <p:spPr>
            <a:xfrm>
              <a:off x="3278587" y="172636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6" name="Google Shape;666;p41"/>
            <p:cNvSpPr/>
            <p:nvPr/>
          </p:nvSpPr>
          <p:spPr>
            <a:xfrm>
              <a:off x="3280988" y="190140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7" name="Google Shape;667;p41"/>
            <p:cNvSpPr/>
            <p:nvPr/>
          </p:nvSpPr>
          <p:spPr>
            <a:xfrm>
              <a:off x="3359803" y="19264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8" name="Google Shape;668;p41"/>
            <p:cNvSpPr/>
            <p:nvPr/>
          </p:nvSpPr>
          <p:spPr>
            <a:xfrm>
              <a:off x="3202174" y="188451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69" name="Google Shape;669;p41"/>
            <p:cNvSpPr/>
            <p:nvPr/>
          </p:nvSpPr>
          <p:spPr>
            <a:xfrm>
              <a:off x="3437593" y="194797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0" name="Google Shape;670;p41"/>
            <p:cNvSpPr/>
            <p:nvPr/>
          </p:nvSpPr>
          <p:spPr>
            <a:xfrm>
              <a:off x="3291224" y="198380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1" name="Google Shape;671;p41"/>
            <p:cNvSpPr/>
            <p:nvPr/>
          </p:nvSpPr>
          <p:spPr>
            <a:xfrm>
              <a:off x="3369016" y="200325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2" name="Google Shape;672;p41"/>
            <p:cNvSpPr/>
            <p:nvPr/>
          </p:nvSpPr>
          <p:spPr>
            <a:xfrm>
              <a:off x="3213433" y="195872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3" name="Google Shape;673;p41"/>
            <p:cNvSpPr/>
            <p:nvPr/>
          </p:nvSpPr>
          <p:spPr>
            <a:xfrm>
              <a:off x="3387198" y="164557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4" name="Google Shape;674;p41"/>
            <p:cNvSpPr/>
            <p:nvPr/>
          </p:nvSpPr>
          <p:spPr>
            <a:xfrm>
              <a:off x="3332892" y="16838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675" name="Google Shape;675;p41"/>
          <p:cNvGrpSpPr/>
          <p:nvPr/>
        </p:nvGrpSpPr>
        <p:grpSpPr>
          <a:xfrm>
            <a:off x="3147875" y="2809500"/>
            <a:ext cx="419700" cy="419700"/>
            <a:chOff x="3147875" y="2809500"/>
            <a:chExt cx="419700" cy="419700"/>
          </a:xfrm>
        </p:grpSpPr>
        <p:sp>
          <p:nvSpPr>
            <p:cNvPr id="676" name="Google Shape;676;p41"/>
            <p:cNvSpPr/>
            <p:nvPr/>
          </p:nvSpPr>
          <p:spPr>
            <a:xfrm>
              <a:off x="3147875" y="2809500"/>
              <a:ext cx="4197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677" name="Google Shape;677;p41"/>
            <p:cNvSpPr/>
            <p:nvPr/>
          </p:nvSpPr>
          <p:spPr>
            <a:xfrm>
              <a:off x="3338308" y="2946667"/>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8" name="Google Shape;678;p41"/>
            <p:cNvSpPr/>
            <p:nvPr/>
          </p:nvSpPr>
          <p:spPr>
            <a:xfrm>
              <a:off x="3416098" y="2964584"/>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79" name="Google Shape;679;p41"/>
            <p:cNvSpPr/>
            <p:nvPr/>
          </p:nvSpPr>
          <p:spPr>
            <a:xfrm>
              <a:off x="3181703" y="2903674"/>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0" name="Google Shape;680;p41"/>
            <p:cNvSpPr/>
            <p:nvPr/>
          </p:nvSpPr>
          <p:spPr>
            <a:xfrm>
              <a:off x="3224281" y="2953854"/>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1" name="Google Shape;681;p41"/>
            <p:cNvSpPr/>
            <p:nvPr/>
          </p:nvSpPr>
          <p:spPr>
            <a:xfrm>
              <a:off x="3494913" y="2988636"/>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2" name="Google Shape;682;p41"/>
            <p:cNvSpPr/>
            <p:nvPr/>
          </p:nvSpPr>
          <p:spPr>
            <a:xfrm>
              <a:off x="3349567" y="3020884"/>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3" name="Google Shape;683;p41"/>
            <p:cNvSpPr/>
            <p:nvPr/>
          </p:nvSpPr>
          <p:spPr>
            <a:xfrm>
              <a:off x="3427358" y="3045959"/>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4" name="Google Shape;684;p41"/>
            <p:cNvSpPr/>
            <p:nvPr/>
          </p:nvSpPr>
          <p:spPr>
            <a:xfrm>
              <a:off x="3169976" y="3006849"/>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5" name="Google Shape;685;p41"/>
            <p:cNvSpPr/>
            <p:nvPr/>
          </p:nvSpPr>
          <p:spPr>
            <a:xfrm>
              <a:off x="3270753" y="3003990"/>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6" name="Google Shape;686;p41"/>
            <p:cNvSpPr/>
            <p:nvPr/>
          </p:nvSpPr>
          <p:spPr>
            <a:xfrm>
              <a:off x="3506172" y="306745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7" name="Google Shape;687;p41"/>
            <p:cNvSpPr/>
            <p:nvPr/>
          </p:nvSpPr>
          <p:spPr>
            <a:xfrm>
              <a:off x="3406886" y="2889344"/>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8" name="Google Shape;688;p41"/>
            <p:cNvSpPr/>
            <p:nvPr/>
          </p:nvSpPr>
          <p:spPr>
            <a:xfrm>
              <a:off x="3485700" y="2907260"/>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89" name="Google Shape;689;p41"/>
            <p:cNvSpPr/>
            <p:nvPr/>
          </p:nvSpPr>
          <p:spPr>
            <a:xfrm>
              <a:off x="3250282" y="2847375"/>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0" name="Google Shape;690;p41"/>
            <p:cNvSpPr/>
            <p:nvPr/>
          </p:nvSpPr>
          <p:spPr>
            <a:xfrm>
              <a:off x="3278587" y="29041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1" name="Google Shape;691;p41"/>
            <p:cNvSpPr/>
            <p:nvPr/>
          </p:nvSpPr>
          <p:spPr>
            <a:xfrm>
              <a:off x="3280988" y="3079231"/>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2" name="Google Shape;692;p41"/>
            <p:cNvSpPr/>
            <p:nvPr/>
          </p:nvSpPr>
          <p:spPr>
            <a:xfrm>
              <a:off x="3359803" y="310430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3" name="Google Shape;693;p41"/>
            <p:cNvSpPr/>
            <p:nvPr/>
          </p:nvSpPr>
          <p:spPr>
            <a:xfrm>
              <a:off x="3202174" y="3062338"/>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4" name="Google Shape;694;p41"/>
            <p:cNvSpPr/>
            <p:nvPr/>
          </p:nvSpPr>
          <p:spPr>
            <a:xfrm>
              <a:off x="3437593" y="3125803"/>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5" name="Google Shape;695;p41"/>
            <p:cNvSpPr/>
            <p:nvPr/>
          </p:nvSpPr>
          <p:spPr>
            <a:xfrm>
              <a:off x="3291224" y="3161630"/>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6" name="Google Shape;696;p41"/>
            <p:cNvSpPr/>
            <p:nvPr/>
          </p:nvSpPr>
          <p:spPr>
            <a:xfrm>
              <a:off x="3369016" y="3181081"/>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7" name="Google Shape;697;p41"/>
            <p:cNvSpPr/>
            <p:nvPr/>
          </p:nvSpPr>
          <p:spPr>
            <a:xfrm>
              <a:off x="3213433" y="3136554"/>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8" name="Google Shape;698;p41"/>
            <p:cNvSpPr/>
            <p:nvPr/>
          </p:nvSpPr>
          <p:spPr>
            <a:xfrm>
              <a:off x="3387198" y="2823399"/>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699" name="Google Shape;699;p41"/>
            <p:cNvSpPr/>
            <p:nvPr/>
          </p:nvSpPr>
          <p:spPr>
            <a:xfrm>
              <a:off x="3332892" y="28617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700" name="Google Shape;700;p41"/>
          <p:cNvGrpSpPr/>
          <p:nvPr/>
        </p:nvGrpSpPr>
        <p:grpSpPr>
          <a:xfrm>
            <a:off x="3147875" y="3987325"/>
            <a:ext cx="419700" cy="419700"/>
            <a:chOff x="3147875" y="3987325"/>
            <a:chExt cx="419700" cy="419700"/>
          </a:xfrm>
        </p:grpSpPr>
        <p:sp>
          <p:nvSpPr>
            <p:cNvPr id="701" name="Google Shape;701;p41"/>
            <p:cNvSpPr/>
            <p:nvPr/>
          </p:nvSpPr>
          <p:spPr>
            <a:xfrm>
              <a:off x="3147875" y="3987325"/>
              <a:ext cx="419700" cy="41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702" name="Google Shape;702;p41"/>
            <p:cNvSpPr/>
            <p:nvPr/>
          </p:nvSpPr>
          <p:spPr>
            <a:xfrm>
              <a:off x="3338308" y="412449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3" name="Google Shape;703;p41"/>
            <p:cNvSpPr/>
            <p:nvPr/>
          </p:nvSpPr>
          <p:spPr>
            <a:xfrm>
              <a:off x="3416098" y="414240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4" name="Google Shape;704;p41"/>
            <p:cNvSpPr/>
            <p:nvPr/>
          </p:nvSpPr>
          <p:spPr>
            <a:xfrm>
              <a:off x="3181703" y="408149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5" name="Google Shape;705;p41"/>
            <p:cNvSpPr/>
            <p:nvPr/>
          </p:nvSpPr>
          <p:spPr>
            <a:xfrm>
              <a:off x="3224281" y="413167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6" name="Google Shape;706;p41"/>
            <p:cNvSpPr/>
            <p:nvPr/>
          </p:nvSpPr>
          <p:spPr>
            <a:xfrm>
              <a:off x="3494913" y="416646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7" name="Google Shape;707;p41"/>
            <p:cNvSpPr/>
            <p:nvPr/>
          </p:nvSpPr>
          <p:spPr>
            <a:xfrm>
              <a:off x="3349567" y="419870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8" name="Google Shape;708;p41"/>
            <p:cNvSpPr/>
            <p:nvPr/>
          </p:nvSpPr>
          <p:spPr>
            <a:xfrm>
              <a:off x="3427358" y="422378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09" name="Google Shape;709;p41"/>
            <p:cNvSpPr/>
            <p:nvPr/>
          </p:nvSpPr>
          <p:spPr>
            <a:xfrm>
              <a:off x="3169976" y="418467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0" name="Google Shape;710;p41"/>
            <p:cNvSpPr/>
            <p:nvPr/>
          </p:nvSpPr>
          <p:spPr>
            <a:xfrm>
              <a:off x="3270753" y="418181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1" name="Google Shape;711;p41"/>
            <p:cNvSpPr/>
            <p:nvPr/>
          </p:nvSpPr>
          <p:spPr>
            <a:xfrm>
              <a:off x="3506172" y="42452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2" name="Google Shape;712;p41"/>
            <p:cNvSpPr/>
            <p:nvPr/>
          </p:nvSpPr>
          <p:spPr>
            <a:xfrm>
              <a:off x="3406886" y="406716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3" name="Google Shape;713;p41"/>
            <p:cNvSpPr/>
            <p:nvPr/>
          </p:nvSpPr>
          <p:spPr>
            <a:xfrm>
              <a:off x="3485700" y="408508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4" name="Google Shape;714;p41"/>
            <p:cNvSpPr/>
            <p:nvPr/>
          </p:nvSpPr>
          <p:spPr>
            <a:xfrm>
              <a:off x="3250282" y="402520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5" name="Google Shape;715;p41"/>
            <p:cNvSpPr/>
            <p:nvPr/>
          </p:nvSpPr>
          <p:spPr>
            <a:xfrm>
              <a:off x="3278587" y="40820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6" name="Google Shape;716;p41"/>
            <p:cNvSpPr/>
            <p:nvPr/>
          </p:nvSpPr>
          <p:spPr>
            <a:xfrm>
              <a:off x="3280988" y="425705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7" name="Google Shape;717;p41"/>
            <p:cNvSpPr/>
            <p:nvPr/>
          </p:nvSpPr>
          <p:spPr>
            <a:xfrm>
              <a:off x="3359803" y="42821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8" name="Google Shape;718;p41"/>
            <p:cNvSpPr/>
            <p:nvPr/>
          </p:nvSpPr>
          <p:spPr>
            <a:xfrm>
              <a:off x="3202174" y="424016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19" name="Google Shape;719;p41"/>
            <p:cNvSpPr/>
            <p:nvPr/>
          </p:nvSpPr>
          <p:spPr>
            <a:xfrm>
              <a:off x="3437593" y="430362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0" name="Google Shape;720;p41"/>
            <p:cNvSpPr/>
            <p:nvPr/>
          </p:nvSpPr>
          <p:spPr>
            <a:xfrm>
              <a:off x="3291224" y="433945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1" name="Google Shape;721;p41"/>
            <p:cNvSpPr/>
            <p:nvPr/>
          </p:nvSpPr>
          <p:spPr>
            <a:xfrm>
              <a:off x="3369016" y="435890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2" name="Google Shape;722;p41"/>
            <p:cNvSpPr/>
            <p:nvPr/>
          </p:nvSpPr>
          <p:spPr>
            <a:xfrm>
              <a:off x="3213433" y="431437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3" name="Google Shape;723;p41"/>
            <p:cNvSpPr/>
            <p:nvPr/>
          </p:nvSpPr>
          <p:spPr>
            <a:xfrm>
              <a:off x="3387198" y="400122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4" name="Google Shape;724;p41"/>
            <p:cNvSpPr/>
            <p:nvPr/>
          </p:nvSpPr>
          <p:spPr>
            <a:xfrm>
              <a:off x="3332892" y="403954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725" name="Google Shape;725;p41"/>
          <p:cNvGrpSpPr/>
          <p:nvPr/>
        </p:nvGrpSpPr>
        <p:grpSpPr>
          <a:xfrm>
            <a:off x="5576425" y="3987325"/>
            <a:ext cx="419700" cy="419700"/>
            <a:chOff x="3147875" y="1631675"/>
            <a:chExt cx="419700" cy="419700"/>
          </a:xfrm>
        </p:grpSpPr>
        <p:sp>
          <p:nvSpPr>
            <p:cNvPr id="726" name="Google Shape;726;p41"/>
            <p:cNvSpPr/>
            <p:nvPr/>
          </p:nvSpPr>
          <p:spPr>
            <a:xfrm>
              <a:off x="3147875" y="1631675"/>
              <a:ext cx="419700" cy="41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727" name="Google Shape;727;p41"/>
            <p:cNvSpPr/>
            <p:nvPr/>
          </p:nvSpPr>
          <p:spPr>
            <a:xfrm>
              <a:off x="3338308" y="176884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8" name="Google Shape;728;p41"/>
            <p:cNvSpPr/>
            <p:nvPr/>
          </p:nvSpPr>
          <p:spPr>
            <a:xfrm>
              <a:off x="3416098" y="178675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29" name="Google Shape;729;p41"/>
            <p:cNvSpPr/>
            <p:nvPr/>
          </p:nvSpPr>
          <p:spPr>
            <a:xfrm>
              <a:off x="3181703" y="172584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0" name="Google Shape;730;p41"/>
            <p:cNvSpPr/>
            <p:nvPr/>
          </p:nvSpPr>
          <p:spPr>
            <a:xfrm>
              <a:off x="3224281" y="177602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1" name="Google Shape;731;p41"/>
            <p:cNvSpPr/>
            <p:nvPr/>
          </p:nvSpPr>
          <p:spPr>
            <a:xfrm>
              <a:off x="3494913" y="181081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2" name="Google Shape;732;p41"/>
            <p:cNvSpPr/>
            <p:nvPr/>
          </p:nvSpPr>
          <p:spPr>
            <a:xfrm>
              <a:off x="3349567" y="184305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3" name="Google Shape;733;p41"/>
            <p:cNvSpPr/>
            <p:nvPr/>
          </p:nvSpPr>
          <p:spPr>
            <a:xfrm>
              <a:off x="3427358" y="186813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4" name="Google Shape;734;p41"/>
            <p:cNvSpPr/>
            <p:nvPr/>
          </p:nvSpPr>
          <p:spPr>
            <a:xfrm>
              <a:off x="3169976" y="182902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5" name="Google Shape;735;p41"/>
            <p:cNvSpPr/>
            <p:nvPr/>
          </p:nvSpPr>
          <p:spPr>
            <a:xfrm>
              <a:off x="3270753" y="182616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6" name="Google Shape;736;p41"/>
            <p:cNvSpPr/>
            <p:nvPr/>
          </p:nvSpPr>
          <p:spPr>
            <a:xfrm>
              <a:off x="3506172" y="18896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7" name="Google Shape;737;p41"/>
            <p:cNvSpPr/>
            <p:nvPr/>
          </p:nvSpPr>
          <p:spPr>
            <a:xfrm>
              <a:off x="3406886" y="171151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8" name="Google Shape;738;p41"/>
            <p:cNvSpPr/>
            <p:nvPr/>
          </p:nvSpPr>
          <p:spPr>
            <a:xfrm>
              <a:off x="3485700" y="172943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39" name="Google Shape;739;p41"/>
            <p:cNvSpPr/>
            <p:nvPr/>
          </p:nvSpPr>
          <p:spPr>
            <a:xfrm>
              <a:off x="3250282" y="166955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0" name="Google Shape;740;p41"/>
            <p:cNvSpPr/>
            <p:nvPr/>
          </p:nvSpPr>
          <p:spPr>
            <a:xfrm>
              <a:off x="3278587" y="172636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1" name="Google Shape;741;p41"/>
            <p:cNvSpPr/>
            <p:nvPr/>
          </p:nvSpPr>
          <p:spPr>
            <a:xfrm>
              <a:off x="3280988" y="190140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2" name="Google Shape;742;p41"/>
            <p:cNvSpPr/>
            <p:nvPr/>
          </p:nvSpPr>
          <p:spPr>
            <a:xfrm>
              <a:off x="3359803" y="19264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3" name="Google Shape;743;p41"/>
            <p:cNvSpPr/>
            <p:nvPr/>
          </p:nvSpPr>
          <p:spPr>
            <a:xfrm>
              <a:off x="3202174" y="188451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4" name="Google Shape;744;p41"/>
            <p:cNvSpPr/>
            <p:nvPr/>
          </p:nvSpPr>
          <p:spPr>
            <a:xfrm>
              <a:off x="3437593" y="194797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5" name="Google Shape;745;p41"/>
            <p:cNvSpPr/>
            <p:nvPr/>
          </p:nvSpPr>
          <p:spPr>
            <a:xfrm>
              <a:off x="3291224" y="198380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6" name="Google Shape;746;p41"/>
            <p:cNvSpPr/>
            <p:nvPr/>
          </p:nvSpPr>
          <p:spPr>
            <a:xfrm>
              <a:off x="3369016" y="200325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7" name="Google Shape;747;p41"/>
            <p:cNvSpPr/>
            <p:nvPr/>
          </p:nvSpPr>
          <p:spPr>
            <a:xfrm>
              <a:off x="3213433" y="195872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8" name="Google Shape;748;p41"/>
            <p:cNvSpPr/>
            <p:nvPr/>
          </p:nvSpPr>
          <p:spPr>
            <a:xfrm>
              <a:off x="3387198" y="164557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49" name="Google Shape;749;p41"/>
            <p:cNvSpPr/>
            <p:nvPr/>
          </p:nvSpPr>
          <p:spPr>
            <a:xfrm>
              <a:off x="3332892" y="16838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750" name="Google Shape;750;p41"/>
          <p:cNvGrpSpPr/>
          <p:nvPr/>
        </p:nvGrpSpPr>
        <p:grpSpPr>
          <a:xfrm>
            <a:off x="5576425" y="1631675"/>
            <a:ext cx="419700" cy="419700"/>
            <a:chOff x="3147875" y="3987325"/>
            <a:chExt cx="419700" cy="419700"/>
          </a:xfrm>
        </p:grpSpPr>
        <p:sp>
          <p:nvSpPr>
            <p:cNvPr id="751" name="Google Shape;751;p41"/>
            <p:cNvSpPr/>
            <p:nvPr/>
          </p:nvSpPr>
          <p:spPr>
            <a:xfrm>
              <a:off x="3147875" y="3987325"/>
              <a:ext cx="419700" cy="419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752" name="Google Shape;752;p41"/>
            <p:cNvSpPr/>
            <p:nvPr/>
          </p:nvSpPr>
          <p:spPr>
            <a:xfrm>
              <a:off x="3338308" y="4124492"/>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3" name="Google Shape;753;p41"/>
            <p:cNvSpPr/>
            <p:nvPr/>
          </p:nvSpPr>
          <p:spPr>
            <a:xfrm>
              <a:off x="3416098" y="4142409"/>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4" name="Google Shape;754;p41"/>
            <p:cNvSpPr/>
            <p:nvPr/>
          </p:nvSpPr>
          <p:spPr>
            <a:xfrm>
              <a:off x="3181703" y="4081499"/>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5" name="Google Shape;755;p41"/>
            <p:cNvSpPr/>
            <p:nvPr/>
          </p:nvSpPr>
          <p:spPr>
            <a:xfrm>
              <a:off x="3224281" y="4131679"/>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6" name="Google Shape;756;p41"/>
            <p:cNvSpPr/>
            <p:nvPr/>
          </p:nvSpPr>
          <p:spPr>
            <a:xfrm>
              <a:off x="3494913" y="4166461"/>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7" name="Google Shape;757;p41"/>
            <p:cNvSpPr/>
            <p:nvPr/>
          </p:nvSpPr>
          <p:spPr>
            <a:xfrm>
              <a:off x="3349567" y="4198709"/>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8" name="Google Shape;758;p41"/>
            <p:cNvSpPr/>
            <p:nvPr/>
          </p:nvSpPr>
          <p:spPr>
            <a:xfrm>
              <a:off x="3427358" y="4223784"/>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59" name="Google Shape;759;p41"/>
            <p:cNvSpPr/>
            <p:nvPr/>
          </p:nvSpPr>
          <p:spPr>
            <a:xfrm>
              <a:off x="3169976" y="4184674"/>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0" name="Google Shape;760;p41"/>
            <p:cNvSpPr/>
            <p:nvPr/>
          </p:nvSpPr>
          <p:spPr>
            <a:xfrm>
              <a:off x="3270753" y="4181815"/>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1" name="Google Shape;761;p41"/>
            <p:cNvSpPr/>
            <p:nvPr/>
          </p:nvSpPr>
          <p:spPr>
            <a:xfrm>
              <a:off x="3506172" y="424528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2" name="Google Shape;762;p41"/>
            <p:cNvSpPr/>
            <p:nvPr/>
          </p:nvSpPr>
          <p:spPr>
            <a:xfrm>
              <a:off x="3406886" y="4067169"/>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3" name="Google Shape;763;p41"/>
            <p:cNvSpPr/>
            <p:nvPr/>
          </p:nvSpPr>
          <p:spPr>
            <a:xfrm>
              <a:off x="3485700" y="4085085"/>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4" name="Google Shape;764;p41"/>
            <p:cNvSpPr/>
            <p:nvPr/>
          </p:nvSpPr>
          <p:spPr>
            <a:xfrm>
              <a:off x="3250282" y="4025200"/>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5" name="Google Shape;765;p41"/>
            <p:cNvSpPr/>
            <p:nvPr/>
          </p:nvSpPr>
          <p:spPr>
            <a:xfrm>
              <a:off x="3278587" y="40820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6" name="Google Shape;766;p41"/>
            <p:cNvSpPr/>
            <p:nvPr/>
          </p:nvSpPr>
          <p:spPr>
            <a:xfrm>
              <a:off x="3280988" y="4257056"/>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7" name="Google Shape;767;p41"/>
            <p:cNvSpPr/>
            <p:nvPr/>
          </p:nvSpPr>
          <p:spPr>
            <a:xfrm>
              <a:off x="3359803" y="4282131"/>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8" name="Google Shape;768;p41"/>
            <p:cNvSpPr/>
            <p:nvPr/>
          </p:nvSpPr>
          <p:spPr>
            <a:xfrm>
              <a:off x="3202174" y="4240163"/>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69" name="Google Shape;769;p41"/>
            <p:cNvSpPr/>
            <p:nvPr/>
          </p:nvSpPr>
          <p:spPr>
            <a:xfrm>
              <a:off x="3437593" y="4303628"/>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0" name="Google Shape;770;p41"/>
            <p:cNvSpPr/>
            <p:nvPr/>
          </p:nvSpPr>
          <p:spPr>
            <a:xfrm>
              <a:off x="3291224" y="4339455"/>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1" name="Google Shape;771;p41"/>
            <p:cNvSpPr/>
            <p:nvPr/>
          </p:nvSpPr>
          <p:spPr>
            <a:xfrm>
              <a:off x="3369016" y="4358906"/>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2" name="Google Shape;772;p41"/>
            <p:cNvSpPr/>
            <p:nvPr/>
          </p:nvSpPr>
          <p:spPr>
            <a:xfrm>
              <a:off x="3213433" y="4314379"/>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3" name="Google Shape;773;p41"/>
            <p:cNvSpPr/>
            <p:nvPr/>
          </p:nvSpPr>
          <p:spPr>
            <a:xfrm>
              <a:off x="3387198" y="4001224"/>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4" name="Google Shape;774;p41"/>
            <p:cNvSpPr/>
            <p:nvPr/>
          </p:nvSpPr>
          <p:spPr>
            <a:xfrm>
              <a:off x="3332892" y="403954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grpSp>
        <p:nvGrpSpPr>
          <p:cNvPr id="775" name="Google Shape;775;p41"/>
          <p:cNvGrpSpPr/>
          <p:nvPr/>
        </p:nvGrpSpPr>
        <p:grpSpPr>
          <a:xfrm>
            <a:off x="5576425" y="2809500"/>
            <a:ext cx="419700" cy="419700"/>
            <a:chOff x="3147875" y="2809500"/>
            <a:chExt cx="419700" cy="419700"/>
          </a:xfrm>
        </p:grpSpPr>
        <p:sp>
          <p:nvSpPr>
            <p:cNvPr id="776" name="Google Shape;776;p41"/>
            <p:cNvSpPr/>
            <p:nvPr/>
          </p:nvSpPr>
          <p:spPr>
            <a:xfrm>
              <a:off x="3147875" y="2809500"/>
              <a:ext cx="419700" cy="419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Black" pitchFamily="2" charset="0"/>
                <a:ea typeface="Manrope"/>
                <a:cs typeface="Manrope"/>
                <a:sym typeface="Manrope"/>
              </a:endParaRPr>
            </a:p>
          </p:txBody>
        </p:sp>
        <p:sp>
          <p:nvSpPr>
            <p:cNvPr id="777" name="Google Shape;777;p41"/>
            <p:cNvSpPr/>
            <p:nvPr/>
          </p:nvSpPr>
          <p:spPr>
            <a:xfrm>
              <a:off x="3338308" y="2946667"/>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8" name="Google Shape;778;p41"/>
            <p:cNvSpPr/>
            <p:nvPr/>
          </p:nvSpPr>
          <p:spPr>
            <a:xfrm>
              <a:off x="3416098" y="2964584"/>
              <a:ext cx="48107" cy="41969"/>
            </a:xfrm>
            <a:custGeom>
              <a:avLst/>
              <a:gdLst/>
              <a:ahLst/>
              <a:cxnLst/>
              <a:rect l="l" t="t" r="r" b="b"/>
              <a:pathLst>
                <a:path w="47" h="41" extrusionOk="0">
                  <a:moveTo>
                    <a:pt x="39" y="0"/>
                  </a:moveTo>
                  <a:cubicBezTo>
                    <a:pt x="41" y="3"/>
                    <a:pt x="42" y="7"/>
                    <a:pt x="42" y="11"/>
                  </a:cubicBezTo>
                  <a:cubicBezTo>
                    <a:pt x="42" y="24"/>
                    <a:pt x="31" y="35"/>
                    <a:pt x="18" y="35"/>
                  </a:cubicBezTo>
                  <a:cubicBezTo>
                    <a:pt x="11" y="35"/>
                    <a:pt x="5" y="32"/>
                    <a:pt x="0" y="28"/>
                  </a:cubicBezTo>
                  <a:cubicBezTo>
                    <a:pt x="5" y="36"/>
                    <a:pt x="13" y="41"/>
                    <a:pt x="22" y="41"/>
                  </a:cubicBezTo>
                  <a:cubicBezTo>
                    <a:pt x="36" y="41"/>
                    <a:pt x="47" y="30"/>
                    <a:pt x="47" y="17"/>
                  </a:cubicBezTo>
                  <a:cubicBezTo>
                    <a:pt x="47"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79" name="Google Shape;779;p41"/>
            <p:cNvSpPr/>
            <p:nvPr/>
          </p:nvSpPr>
          <p:spPr>
            <a:xfrm>
              <a:off x="3181703" y="2903674"/>
              <a:ext cx="47084" cy="42993"/>
            </a:xfrm>
            <a:custGeom>
              <a:avLst/>
              <a:gdLst/>
              <a:ahLst/>
              <a:cxnLst/>
              <a:rect l="l" t="t" r="r" b="b"/>
              <a:pathLst>
                <a:path w="46" h="42" extrusionOk="0">
                  <a:moveTo>
                    <a:pt x="38" y="0"/>
                  </a:moveTo>
                  <a:cubicBezTo>
                    <a:pt x="40" y="3"/>
                    <a:pt x="41" y="7"/>
                    <a:pt x="41" y="11"/>
                  </a:cubicBezTo>
                  <a:cubicBezTo>
                    <a:pt x="41" y="24"/>
                    <a:pt x="30" y="35"/>
                    <a:pt x="17" y="35"/>
                  </a:cubicBezTo>
                  <a:cubicBezTo>
                    <a:pt x="10" y="35"/>
                    <a:pt x="4" y="33"/>
                    <a:pt x="0" y="28"/>
                  </a:cubicBezTo>
                  <a:cubicBezTo>
                    <a:pt x="4" y="36"/>
                    <a:pt x="12" y="42"/>
                    <a:pt x="21" y="42"/>
                  </a:cubicBezTo>
                  <a:cubicBezTo>
                    <a:pt x="35" y="42"/>
                    <a:pt x="46" y="31"/>
                    <a:pt x="46" y="17"/>
                  </a:cubicBezTo>
                  <a:cubicBezTo>
                    <a:pt x="46" y="11"/>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0" name="Google Shape;780;p41"/>
            <p:cNvSpPr/>
            <p:nvPr/>
          </p:nvSpPr>
          <p:spPr>
            <a:xfrm>
              <a:off x="3224281" y="2953854"/>
              <a:ext cx="47084" cy="42993"/>
            </a:xfrm>
            <a:custGeom>
              <a:avLst/>
              <a:gdLst/>
              <a:ahLst/>
              <a:cxnLst/>
              <a:rect l="l" t="t" r="r" b="b"/>
              <a:pathLst>
                <a:path w="46" h="42" extrusionOk="0">
                  <a:moveTo>
                    <a:pt x="39" y="0"/>
                  </a:moveTo>
                  <a:cubicBezTo>
                    <a:pt x="41" y="3"/>
                    <a:pt x="42" y="7"/>
                    <a:pt x="42" y="11"/>
                  </a:cubicBezTo>
                  <a:cubicBezTo>
                    <a:pt x="42" y="24"/>
                    <a:pt x="31" y="35"/>
                    <a:pt x="17" y="35"/>
                  </a:cubicBezTo>
                  <a:cubicBezTo>
                    <a:pt x="11" y="35"/>
                    <a:pt x="5" y="33"/>
                    <a:pt x="0" y="28"/>
                  </a:cubicBezTo>
                  <a:cubicBezTo>
                    <a:pt x="4" y="36"/>
                    <a:pt x="12" y="42"/>
                    <a:pt x="22" y="42"/>
                  </a:cubicBezTo>
                  <a:cubicBezTo>
                    <a:pt x="35" y="42"/>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1" name="Google Shape;781;p41"/>
            <p:cNvSpPr/>
            <p:nvPr/>
          </p:nvSpPr>
          <p:spPr>
            <a:xfrm>
              <a:off x="3494913" y="2988636"/>
              <a:ext cx="47084" cy="42993"/>
            </a:xfrm>
            <a:custGeom>
              <a:avLst/>
              <a:gdLst/>
              <a:ahLst/>
              <a:cxnLst/>
              <a:rect l="l" t="t" r="r" b="b"/>
              <a:pathLst>
                <a:path w="46" h="42" extrusionOk="0">
                  <a:moveTo>
                    <a:pt x="39" y="0"/>
                  </a:moveTo>
                  <a:cubicBezTo>
                    <a:pt x="40" y="4"/>
                    <a:pt x="41" y="7"/>
                    <a:pt x="41" y="12"/>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2" name="Google Shape;782;p41"/>
            <p:cNvSpPr/>
            <p:nvPr/>
          </p:nvSpPr>
          <p:spPr>
            <a:xfrm>
              <a:off x="3349567" y="3020884"/>
              <a:ext cx="46060" cy="42993"/>
            </a:xfrm>
            <a:custGeom>
              <a:avLst/>
              <a:gdLst/>
              <a:ahLst/>
              <a:cxnLst/>
              <a:rect l="l" t="t" r="r" b="b"/>
              <a:pathLst>
                <a:path w="45" h="42" extrusionOk="0">
                  <a:moveTo>
                    <a:pt x="38" y="0"/>
                  </a:moveTo>
                  <a:cubicBezTo>
                    <a:pt x="40" y="4"/>
                    <a:pt x="41" y="8"/>
                    <a:pt x="41" y="12"/>
                  </a:cubicBezTo>
                  <a:cubicBezTo>
                    <a:pt x="41" y="25"/>
                    <a:pt x="30" y="36"/>
                    <a:pt x="16" y="36"/>
                  </a:cubicBezTo>
                  <a:cubicBezTo>
                    <a:pt x="10" y="36"/>
                    <a:pt x="4" y="33"/>
                    <a:pt x="0" y="29"/>
                  </a:cubicBezTo>
                  <a:cubicBezTo>
                    <a:pt x="4" y="37"/>
                    <a:pt x="12" y="42"/>
                    <a:pt x="21" y="42"/>
                  </a:cubicBezTo>
                  <a:cubicBezTo>
                    <a:pt x="34" y="42"/>
                    <a:pt x="45" y="31"/>
                    <a:pt x="45" y="18"/>
                  </a:cubicBezTo>
                  <a:cubicBezTo>
                    <a:pt x="45"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3" name="Google Shape;783;p41"/>
            <p:cNvSpPr/>
            <p:nvPr/>
          </p:nvSpPr>
          <p:spPr>
            <a:xfrm>
              <a:off x="3427358" y="3045959"/>
              <a:ext cx="47084" cy="42993"/>
            </a:xfrm>
            <a:custGeom>
              <a:avLst/>
              <a:gdLst/>
              <a:ahLst/>
              <a:cxnLst/>
              <a:rect l="l" t="t" r="r" b="b"/>
              <a:pathLst>
                <a:path w="46" h="42" extrusionOk="0">
                  <a:moveTo>
                    <a:pt x="39" y="0"/>
                  </a:moveTo>
                  <a:cubicBezTo>
                    <a:pt x="40" y="4"/>
                    <a:pt x="41" y="7"/>
                    <a:pt x="41" y="11"/>
                  </a:cubicBezTo>
                  <a:cubicBezTo>
                    <a:pt x="41" y="25"/>
                    <a:pt x="31" y="36"/>
                    <a:pt x="17" y="36"/>
                  </a:cubicBezTo>
                  <a:cubicBezTo>
                    <a:pt x="11" y="36"/>
                    <a:pt x="5"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4" name="Google Shape;784;p41"/>
            <p:cNvSpPr/>
            <p:nvPr/>
          </p:nvSpPr>
          <p:spPr>
            <a:xfrm>
              <a:off x="3169976" y="3006849"/>
              <a:ext cx="47084" cy="41969"/>
            </a:xfrm>
            <a:custGeom>
              <a:avLst/>
              <a:gdLst/>
              <a:ahLst/>
              <a:cxnLst/>
              <a:rect l="l" t="t" r="r" b="b"/>
              <a:pathLst>
                <a:path w="46" h="41" extrusionOk="0">
                  <a:moveTo>
                    <a:pt x="39" y="0"/>
                  </a:moveTo>
                  <a:cubicBezTo>
                    <a:pt x="40" y="3"/>
                    <a:pt x="42" y="7"/>
                    <a:pt x="42" y="11"/>
                  </a:cubicBezTo>
                  <a:cubicBezTo>
                    <a:pt x="42" y="24"/>
                    <a:pt x="31" y="35"/>
                    <a:pt x="17" y="35"/>
                  </a:cubicBezTo>
                  <a:cubicBezTo>
                    <a:pt x="11" y="35"/>
                    <a:pt x="5" y="33"/>
                    <a:pt x="0" y="28"/>
                  </a:cubicBezTo>
                  <a:cubicBezTo>
                    <a:pt x="4" y="36"/>
                    <a:pt x="12" y="41"/>
                    <a:pt x="22" y="41"/>
                  </a:cubicBezTo>
                  <a:cubicBezTo>
                    <a:pt x="35" y="41"/>
                    <a:pt x="46" y="31"/>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5" name="Google Shape;785;p41"/>
            <p:cNvSpPr/>
            <p:nvPr/>
          </p:nvSpPr>
          <p:spPr>
            <a:xfrm>
              <a:off x="3270753" y="3003990"/>
              <a:ext cx="47084" cy="41969"/>
            </a:xfrm>
            <a:custGeom>
              <a:avLst/>
              <a:gdLst/>
              <a:ahLst/>
              <a:cxnLst/>
              <a:rect l="l" t="t" r="r" b="b"/>
              <a:pathLst>
                <a:path w="46" h="41" extrusionOk="0">
                  <a:moveTo>
                    <a:pt x="39" y="0"/>
                  </a:moveTo>
                  <a:cubicBezTo>
                    <a:pt x="40" y="3"/>
                    <a:pt x="41" y="7"/>
                    <a:pt x="41" y="11"/>
                  </a:cubicBezTo>
                  <a:cubicBezTo>
                    <a:pt x="41" y="24"/>
                    <a:pt x="30" y="35"/>
                    <a:pt x="17" y="35"/>
                  </a:cubicBezTo>
                  <a:cubicBezTo>
                    <a:pt x="10" y="35"/>
                    <a:pt x="4" y="32"/>
                    <a:pt x="0" y="28"/>
                  </a:cubicBezTo>
                  <a:cubicBezTo>
                    <a:pt x="4" y="36"/>
                    <a:pt x="12" y="41"/>
                    <a:pt x="21"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6" name="Google Shape;786;p41"/>
            <p:cNvSpPr/>
            <p:nvPr/>
          </p:nvSpPr>
          <p:spPr>
            <a:xfrm>
              <a:off x="3506172" y="306745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6"/>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7" name="Google Shape;787;p41"/>
            <p:cNvSpPr/>
            <p:nvPr/>
          </p:nvSpPr>
          <p:spPr>
            <a:xfrm>
              <a:off x="3406886" y="2889344"/>
              <a:ext cx="47084" cy="42993"/>
            </a:xfrm>
            <a:custGeom>
              <a:avLst/>
              <a:gdLst/>
              <a:ahLst/>
              <a:cxnLst/>
              <a:rect l="l" t="t" r="r" b="b"/>
              <a:pathLst>
                <a:path w="46" h="42" extrusionOk="0">
                  <a:moveTo>
                    <a:pt x="39" y="0"/>
                  </a:moveTo>
                  <a:cubicBezTo>
                    <a:pt x="40" y="4"/>
                    <a:pt x="41" y="8"/>
                    <a:pt x="41" y="12"/>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8" name="Google Shape;788;p41"/>
            <p:cNvSpPr/>
            <p:nvPr/>
          </p:nvSpPr>
          <p:spPr>
            <a:xfrm>
              <a:off x="3485700" y="2907260"/>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89" name="Google Shape;789;p41"/>
            <p:cNvSpPr/>
            <p:nvPr/>
          </p:nvSpPr>
          <p:spPr>
            <a:xfrm>
              <a:off x="3250282" y="2847375"/>
              <a:ext cx="47084" cy="41969"/>
            </a:xfrm>
            <a:custGeom>
              <a:avLst/>
              <a:gdLst/>
              <a:ahLst/>
              <a:cxnLst/>
              <a:rect l="l" t="t" r="r" b="b"/>
              <a:pathLst>
                <a:path w="46" h="41" extrusionOk="0">
                  <a:moveTo>
                    <a:pt x="38" y="0"/>
                  </a:moveTo>
                  <a:cubicBezTo>
                    <a:pt x="40" y="3"/>
                    <a:pt x="41" y="7"/>
                    <a:pt x="41" y="11"/>
                  </a:cubicBezTo>
                  <a:cubicBezTo>
                    <a:pt x="41" y="24"/>
                    <a:pt x="30" y="35"/>
                    <a:pt x="17" y="35"/>
                  </a:cubicBezTo>
                  <a:cubicBezTo>
                    <a:pt x="10" y="35"/>
                    <a:pt x="4" y="33"/>
                    <a:pt x="0" y="28"/>
                  </a:cubicBezTo>
                  <a:cubicBezTo>
                    <a:pt x="4" y="36"/>
                    <a:pt x="12" y="41"/>
                    <a:pt x="21" y="41"/>
                  </a:cubicBezTo>
                  <a:cubicBezTo>
                    <a:pt x="35" y="41"/>
                    <a:pt x="46" y="31"/>
                    <a:pt x="46" y="17"/>
                  </a:cubicBezTo>
                  <a:cubicBezTo>
                    <a:pt x="46" y="10"/>
                    <a:pt x="43" y="4"/>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0" name="Google Shape;790;p41"/>
            <p:cNvSpPr/>
            <p:nvPr/>
          </p:nvSpPr>
          <p:spPr>
            <a:xfrm>
              <a:off x="3278587" y="2904190"/>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1" name="Google Shape;791;p41"/>
            <p:cNvSpPr/>
            <p:nvPr/>
          </p:nvSpPr>
          <p:spPr>
            <a:xfrm>
              <a:off x="3280988" y="3079231"/>
              <a:ext cx="47084" cy="42993"/>
            </a:xfrm>
            <a:custGeom>
              <a:avLst/>
              <a:gdLst/>
              <a:ahLst/>
              <a:cxnLst/>
              <a:rect l="l" t="t" r="r" b="b"/>
              <a:pathLst>
                <a:path w="46" h="42" extrusionOk="0">
                  <a:moveTo>
                    <a:pt x="39"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2" name="Google Shape;792;p41"/>
            <p:cNvSpPr/>
            <p:nvPr/>
          </p:nvSpPr>
          <p:spPr>
            <a:xfrm>
              <a:off x="3359803" y="3104306"/>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1"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3" name="Google Shape;793;p41"/>
            <p:cNvSpPr/>
            <p:nvPr/>
          </p:nvSpPr>
          <p:spPr>
            <a:xfrm>
              <a:off x="3202174" y="3062338"/>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2" y="41"/>
                    <a:pt x="22" y="41"/>
                  </a:cubicBezTo>
                  <a:cubicBezTo>
                    <a:pt x="35" y="41"/>
                    <a:pt x="46" y="30"/>
                    <a:pt x="46" y="17"/>
                  </a:cubicBezTo>
                  <a:cubicBezTo>
                    <a:pt x="46" y="10"/>
                    <a:pt x="43"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4" name="Google Shape;794;p41"/>
            <p:cNvSpPr/>
            <p:nvPr/>
          </p:nvSpPr>
          <p:spPr>
            <a:xfrm>
              <a:off x="3437593" y="3125803"/>
              <a:ext cx="47084" cy="42993"/>
            </a:xfrm>
            <a:custGeom>
              <a:avLst/>
              <a:gdLst/>
              <a:ahLst/>
              <a:cxnLst/>
              <a:rect l="l" t="t" r="r" b="b"/>
              <a:pathLst>
                <a:path w="46" h="42" extrusionOk="0">
                  <a:moveTo>
                    <a:pt x="39" y="0"/>
                  </a:moveTo>
                  <a:cubicBezTo>
                    <a:pt x="41" y="3"/>
                    <a:pt x="42" y="7"/>
                    <a:pt x="42" y="11"/>
                  </a:cubicBezTo>
                  <a:cubicBezTo>
                    <a:pt x="42" y="25"/>
                    <a:pt x="31" y="35"/>
                    <a:pt x="17" y="35"/>
                  </a:cubicBezTo>
                  <a:cubicBezTo>
                    <a:pt x="11" y="35"/>
                    <a:pt x="5" y="33"/>
                    <a:pt x="0" y="29"/>
                  </a:cubicBezTo>
                  <a:cubicBezTo>
                    <a:pt x="4" y="36"/>
                    <a:pt x="12" y="42"/>
                    <a:pt x="22" y="42"/>
                  </a:cubicBezTo>
                  <a:cubicBezTo>
                    <a:pt x="35" y="42"/>
                    <a:pt x="46" y="31"/>
                    <a:pt x="46" y="18"/>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5" name="Google Shape;795;p41"/>
            <p:cNvSpPr/>
            <p:nvPr/>
          </p:nvSpPr>
          <p:spPr>
            <a:xfrm>
              <a:off x="3291224" y="3161630"/>
              <a:ext cx="47084" cy="42993"/>
            </a:xfrm>
            <a:custGeom>
              <a:avLst/>
              <a:gdLst/>
              <a:ahLst/>
              <a:cxnLst/>
              <a:rect l="l" t="t" r="r" b="b"/>
              <a:pathLst>
                <a:path w="46" h="42" extrusionOk="0">
                  <a:moveTo>
                    <a:pt x="39" y="0"/>
                  </a:moveTo>
                  <a:cubicBezTo>
                    <a:pt x="41" y="3"/>
                    <a:pt x="42" y="7"/>
                    <a:pt x="42" y="11"/>
                  </a:cubicBezTo>
                  <a:cubicBezTo>
                    <a:pt x="42" y="25"/>
                    <a:pt x="31" y="36"/>
                    <a:pt x="17" y="36"/>
                  </a:cubicBezTo>
                  <a:cubicBezTo>
                    <a:pt x="11" y="36"/>
                    <a:pt x="5" y="33"/>
                    <a:pt x="0" y="29"/>
                  </a:cubicBezTo>
                  <a:cubicBezTo>
                    <a:pt x="5" y="37"/>
                    <a:pt x="13" y="42"/>
                    <a:pt x="22" y="42"/>
                  </a:cubicBezTo>
                  <a:cubicBezTo>
                    <a:pt x="36" y="42"/>
                    <a:pt x="46" y="31"/>
                    <a:pt x="46" y="18"/>
                  </a:cubicBezTo>
                  <a:cubicBezTo>
                    <a:pt x="46" y="11"/>
                    <a:pt x="44"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6" name="Google Shape;796;p41"/>
            <p:cNvSpPr/>
            <p:nvPr/>
          </p:nvSpPr>
          <p:spPr>
            <a:xfrm>
              <a:off x="3369016" y="3181081"/>
              <a:ext cx="47084" cy="42993"/>
            </a:xfrm>
            <a:custGeom>
              <a:avLst/>
              <a:gdLst/>
              <a:ahLst/>
              <a:cxnLst/>
              <a:rect l="l" t="t" r="r" b="b"/>
              <a:pathLst>
                <a:path w="46" h="42" extrusionOk="0">
                  <a:moveTo>
                    <a:pt x="39" y="0"/>
                  </a:moveTo>
                  <a:cubicBezTo>
                    <a:pt x="40" y="3"/>
                    <a:pt x="41" y="7"/>
                    <a:pt x="41" y="11"/>
                  </a:cubicBezTo>
                  <a:cubicBezTo>
                    <a:pt x="41" y="25"/>
                    <a:pt x="31" y="35"/>
                    <a:pt x="17" y="35"/>
                  </a:cubicBezTo>
                  <a:cubicBezTo>
                    <a:pt x="11" y="35"/>
                    <a:pt x="5" y="33"/>
                    <a:pt x="0" y="29"/>
                  </a:cubicBezTo>
                  <a:cubicBezTo>
                    <a:pt x="4" y="36"/>
                    <a:pt x="12" y="42"/>
                    <a:pt x="22" y="42"/>
                  </a:cubicBezTo>
                  <a:cubicBezTo>
                    <a:pt x="35" y="42"/>
                    <a:pt x="46" y="31"/>
                    <a:pt x="46" y="17"/>
                  </a:cubicBezTo>
                  <a:cubicBezTo>
                    <a:pt x="46" y="11"/>
                    <a:pt x="43" y="5"/>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7" name="Google Shape;797;p41"/>
            <p:cNvSpPr/>
            <p:nvPr/>
          </p:nvSpPr>
          <p:spPr>
            <a:xfrm>
              <a:off x="3213433" y="3136554"/>
              <a:ext cx="47084" cy="42993"/>
            </a:xfrm>
            <a:custGeom>
              <a:avLst/>
              <a:gdLst/>
              <a:ahLst/>
              <a:cxnLst/>
              <a:rect l="l" t="t" r="r" b="b"/>
              <a:pathLst>
                <a:path w="46" h="42" extrusionOk="0">
                  <a:moveTo>
                    <a:pt x="38" y="0"/>
                  </a:moveTo>
                  <a:cubicBezTo>
                    <a:pt x="40" y="4"/>
                    <a:pt x="41" y="7"/>
                    <a:pt x="41" y="11"/>
                  </a:cubicBezTo>
                  <a:cubicBezTo>
                    <a:pt x="41" y="25"/>
                    <a:pt x="30" y="36"/>
                    <a:pt x="17" y="36"/>
                  </a:cubicBezTo>
                  <a:cubicBezTo>
                    <a:pt x="10" y="36"/>
                    <a:pt x="4" y="33"/>
                    <a:pt x="0" y="29"/>
                  </a:cubicBezTo>
                  <a:cubicBezTo>
                    <a:pt x="4" y="37"/>
                    <a:pt x="12" y="42"/>
                    <a:pt x="22" y="42"/>
                  </a:cubicBezTo>
                  <a:cubicBezTo>
                    <a:pt x="35" y="42"/>
                    <a:pt x="46" y="31"/>
                    <a:pt x="46" y="18"/>
                  </a:cubicBezTo>
                  <a:cubicBezTo>
                    <a:pt x="46" y="11"/>
                    <a:pt x="43" y="5"/>
                    <a:pt x="38"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8" name="Google Shape;798;p41"/>
            <p:cNvSpPr/>
            <p:nvPr/>
          </p:nvSpPr>
          <p:spPr>
            <a:xfrm>
              <a:off x="3387198" y="2823399"/>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sp>
          <p:nvSpPr>
            <p:cNvPr id="799" name="Google Shape;799;p41"/>
            <p:cNvSpPr/>
            <p:nvPr/>
          </p:nvSpPr>
          <p:spPr>
            <a:xfrm>
              <a:off x="3332892" y="2861715"/>
              <a:ext cx="47084" cy="41969"/>
            </a:xfrm>
            <a:custGeom>
              <a:avLst/>
              <a:gdLst/>
              <a:ahLst/>
              <a:cxnLst/>
              <a:rect l="l" t="t" r="r" b="b"/>
              <a:pathLst>
                <a:path w="46" h="41" extrusionOk="0">
                  <a:moveTo>
                    <a:pt x="39" y="0"/>
                  </a:moveTo>
                  <a:cubicBezTo>
                    <a:pt x="41" y="3"/>
                    <a:pt x="42" y="7"/>
                    <a:pt x="42" y="11"/>
                  </a:cubicBezTo>
                  <a:cubicBezTo>
                    <a:pt x="42" y="24"/>
                    <a:pt x="31" y="35"/>
                    <a:pt x="17" y="35"/>
                  </a:cubicBezTo>
                  <a:cubicBezTo>
                    <a:pt x="11" y="35"/>
                    <a:pt x="5" y="32"/>
                    <a:pt x="0" y="28"/>
                  </a:cubicBezTo>
                  <a:cubicBezTo>
                    <a:pt x="4" y="36"/>
                    <a:pt x="13" y="41"/>
                    <a:pt x="22" y="41"/>
                  </a:cubicBezTo>
                  <a:cubicBezTo>
                    <a:pt x="35" y="41"/>
                    <a:pt x="46" y="31"/>
                    <a:pt x="46" y="17"/>
                  </a:cubicBezTo>
                  <a:cubicBezTo>
                    <a:pt x="46" y="10"/>
                    <a:pt x="44" y="4"/>
                    <a:pt x="3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Raleway Black" pitchFamily="2" charset="0"/>
                <a:sym typeface="Arial"/>
              </a:endParaRPr>
            </a:p>
          </p:txBody>
        </p:sp>
      </p:grpSp>
      <p:cxnSp>
        <p:nvCxnSpPr>
          <p:cNvPr id="800" name="Google Shape;800;p41"/>
          <p:cNvCxnSpPr>
            <a:cxnSpLocks/>
            <a:stCxn id="633" idx="3"/>
            <a:endCxn id="651" idx="2"/>
          </p:cNvCxnSpPr>
          <p:nvPr/>
        </p:nvCxnSpPr>
        <p:spPr>
          <a:xfrm>
            <a:off x="2481000" y="1396519"/>
            <a:ext cx="666875" cy="445006"/>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801" name="Google Shape;801;p41"/>
          <p:cNvCxnSpPr>
            <a:cxnSpLocks/>
            <a:stCxn id="634" idx="3"/>
            <a:endCxn id="676" idx="2"/>
          </p:cNvCxnSpPr>
          <p:nvPr/>
        </p:nvCxnSpPr>
        <p:spPr>
          <a:xfrm>
            <a:off x="2477100" y="2435791"/>
            <a:ext cx="670775" cy="583559"/>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802" name="Google Shape;802;p41"/>
          <p:cNvCxnSpPr>
            <a:cxnSpLocks/>
            <a:stCxn id="635" idx="3"/>
            <a:endCxn id="701" idx="2"/>
          </p:cNvCxnSpPr>
          <p:nvPr/>
        </p:nvCxnSpPr>
        <p:spPr>
          <a:xfrm>
            <a:off x="2481000" y="3871402"/>
            <a:ext cx="666875" cy="325773"/>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803" name="Google Shape;803;p41"/>
          <p:cNvCxnSpPr>
            <a:cxnSpLocks/>
            <a:stCxn id="636" idx="1"/>
            <a:endCxn id="751" idx="6"/>
          </p:cNvCxnSpPr>
          <p:nvPr/>
        </p:nvCxnSpPr>
        <p:spPr>
          <a:xfrm rot="10800000" flipV="1">
            <a:off x="5996126" y="1485217"/>
            <a:ext cx="623325" cy="356308"/>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804" name="Google Shape;804;p41"/>
          <p:cNvCxnSpPr>
            <a:cxnSpLocks/>
            <a:stCxn id="637" idx="1"/>
            <a:endCxn id="776" idx="6"/>
          </p:cNvCxnSpPr>
          <p:nvPr/>
        </p:nvCxnSpPr>
        <p:spPr>
          <a:xfrm rot="10800000" flipV="1">
            <a:off x="5996126" y="2653630"/>
            <a:ext cx="623325" cy="365719"/>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805" name="Google Shape;805;p41"/>
          <p:cNvCxnSpPr>
            <a:cxnSpLocks/>
            <a:stCxn id="638" idx="1"/>
            <a:endCxn id="726" idx="6"/>
          </p:cNvCxnSpPr>
          <p:nvPr/>
        </p:nvCxnSpPr>
        <p:spPr>
          <a:xfrm rot="10800000" flipV="1">
            <a:off x="5996126" y="3868889"/>
            <a:ext cx="623325" cy="328286"/>
          </a:xfrm>
          <a:prstGeom prst="bentConnector3">
            <a:avLst>
              <a:gd name="adj1" fmla="val 50000"/>
            </a:avLst>
          </a:prstGeom>
          <a:noFill/>
          <a:ln w="9525" cap="flat" cmpd="sng">
            <a:solidFill>
              <a:schemeClr val="dk2"/>
            </a:solidFill>
            <a:prstDash val="solid"/>
            <a:round/>
            <a:headEnd type="oval" w="med" len="med"/>
            <a:tailEnd type="none" w="med" len="med"/>
          </a:ln>
        </p:spPr>
      </p:cxnSp>
      <p:grpSp>
        <p:nvGrpSpPr>
          <p:cNvPr id="13" name="Google Shape;1281;p48">
            <a:extLst>
              <a:ext uri="{FF2B5EF4-FFF2-40B4-BE49-F238E27FC236}">
                <a16:creationId xmlns:a16="http://schemas.microsoft.com/office/drawing/2014/main" id="{790E348C-3852-EC13-DFC0-81B9C3EBA121}"/>
              </a:ext>
            </a:extLst>
          </p:cNvPr>
          <p:cNvGrpSpPr/>
          <p:nvPr/>
        </p:nvGrpSpPr>
        <p:grpSpPr>
          <a:xfrm>
            <a:off x="118200" y="108205"/>
            <a:ext cx="942410" cy="954043"/>
            <a:chOff x="5461707" y="1603399"/>
            <a:chExt cx="591322" cy="534119"/>
          </a:xfrm>
        </p:grpSpPr>
        <p:sp>
          <p:nvSpPr>
            <p:cNvPr id="14" name="Google Shape;1282;p48">
              <a:extLst>
                <a:ext uri="{FF2B5EF4-FFF2-40B4-BE49-F238E27FC236}">
                  <a16:creationId xmlns:a16="http://schemas.microsoft.com/office/drawing/2014/main" id="{FCB68256-8390-0677-A32B-0E888BDA528D}"/>
                </a:ext>
              </a:extLst>
            </p:cNvPr>
            <p:cNvSpPr/>
            <p:nvPr/>
          </p:nvSpPr>
          <p:spPr>
            <a:xfrm>
              <a:off x="5516186" y="2019935"/>
              <a:ext cx="41086" cy="41086"/>
            </a:xfrm>
            <a:custGeom>
              <a:avLst/>
              <a:gdLst/>
              <a:ahLst/>
              <a:cxnLst/>
              <a:rect l="l" t="t" r="r" b="b"/>
              <a:pathLst>
                <a:path w="181" h="181" extrusionOk="0">
                  <a:moveTo>
                    <a:pt x="166" y="96"/>
                  </a:moveTo>
                  <a:lnTo>
                    <a:pt x="85" y="15"/>
                  </a:lnTo>
                  <a:cubicBezTo>
                    <a:pt x="66" y="-5"/>
                    <a:pt x="34" y="-5"/>
                    <a:pt x="14" y="15"/>
                  </a:cubicBezTo>
                  <a:cubicBezTo>
                    <a:pt x="-5" y="34"/>
                    <a:pt x="-5" y="66"/>
                    <a:pt x="14" y="85"/>
                  </a:cubicBezTo>
                  <a:lnTo>
                    <a:pt x="95" y="166"/>
                  </a:lnTo>
                  <a:cubicBezTo>
                    <a:pt x="105" y="176"/>
                    <a:pt x="118" y="181"/>
                    <a:pt x="131" y="181"/>
                  </a:cubicBezTo>
                  <a:cubicBezTo>
                    <a:pt x="144" y="181"/>
                    <a:pt x="157" y="176"/>
                    <a:pt x="166" y="166"/>
                  </a:cubicBezTo>
                  <a:cubicBezTo>
                    <a:pt x="186" y="147"/>
                    <a:pt x="186" y="115"/>
                    <a:pt x="166" y="96"/>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1283;p48">
              <a:extLst>
                <a:ext uri="{FF2B5EF4-FFF2-40B4-BE49-F238E27FC236}">
                  <a16:creationId xmlns:a16="http://schemas.microsoft.com/office/drawing/2014/main" id="{648E7772-BC65-AD07-E4CC-3F3B2D9DF81C}"/>
                </a:ext>
              </a:extLst>
            </p:cNvPr>
            <p:cNvSpPr/>
            <p:nvPr/>
          </p:nvSpPr>
          <p:spPr>
            <a:xfrm>
              <a:off x="5873704" y="1809284"/>
              <a:ext cx="22700" cy="22699"/>
            </a:xfrm>
            <a:custGeom>
              <a:avLst/>
              <a:gdLst/>
              <a:ahLst/>
              <a:cxnLst/>
              <a:rect l="l" t="t" r="r" b="b"/>
              <a:pathLst>
                <a:path w="100" h="100" extrusionOk="0">
                  <a:moveTo>
                    <a:pt x="85" y="15"/>
                  </a:moveTo>
                  <a:cubicBezTo>
                    <a:pt x="66" y="-5"/>
                    <a:pt x="34" y="-5"/>
                    <a:pt x="14" y="15"/>
                  </a:cubicBezTo>
                  <a:cubicBezTo>
                    <a:pt x="-5" y="34"/>
                    <a:pt x="-5" y="66"/>
                    <a:pt x="14" y="86"/>
                  </a:cubicBezTo>
                  <a:cubicBezTo>
                    <a:pt x="24" y="95"/>
                    <a:pt x="37" y="100"/>
                    <a:pt x="50" y="100"/>
                  </a:cubicBezTo>
                  <a:cubicBezTo>
                    <a:pt x="63" y="100"/>
                    <a:pt x="76" y="95"/>
                    <a:pt x="85" y="86"/>
                  </a:cubicBezTo>
                  <a:lnTo>
                    <a:pt x="85" y="86"/>
                  </a:lnTo>
                  <a:cubicBezTo>
                    <a:pt x="105" y="66"/>
                    <a:pt x="105" y="34"/>
                    <a:pt x="85" y="1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1284;p48">
              <a:extLst>
                <a:ext uri="{FF2B5EF4-FFF2-40B4-BE49-F238E27FC236}">
                  <a16:creationId xmlns:a16="http://schemas.microsoft.com/office/drawing/2014/main" id="{4CA0DE86-45B1-7207-0D5A-A897DF3E3B00}"/>
                </a:ext>
              </a:extLst>
            </p:cNvPr>
            <p:cNvSpPr/>
            <p:nvPr/>
          </p:nvSpPr>
          <p:spPr>
            <a:xfrm>
              <a:off x="5461707" y="1615884"/>
              <a:ext cx="591322" cy="521635"/>
            </a:xfrm>
            <a:custGeom>
              <a:avLst/>
              <a:gdLst/>
              <a:ahLst/>
              <a:cxnLst/>
              <a:rect l="l" t="t" r="r" b="b"/>
              <a:pathLst>
                <a:path w="2605" h="2298" extrusionOk="0">
                  <a:moveTo>
                    <a:pt x="2489" y="1828"/>
                  </a:moveTo>
                  <a:lnTo>
                    <a:pt x="2153" y="2165"/>
                  </a:lnTo>
                  <a:cubicBezTo>
                    <a:pt x="2109" y="2209"/>
                    <a:pt x="2037" y="2209"/>
                    <a:pt x="1993" y="2165"/>
                  </a:cubicBezTo>
                  <a:lnTo>
                    <a:pt x="1780" y="1951"/>
                  </a:lnTo>
                  <a:lnTo>
                    <a:pt x="1785" y="1946"/>
                  </a:lnTo>
                  <a:lnTo>
                    <a:pt x="1785" y="1946"/>
                  </a:lnTo>
                  <a:lnTo>
                    <a:pt x="1947" y="1784"/>
                  </a:lnTo>
                  <a:lnTo>
                    <a:pt x="1951" y="1779"/>
                  </a:lnTo>
                  <a:lnTo>
                    <a:pt x="2041" y="1869"/>
                  </a:lnTo>
                  <a:cubicBezTo>
                    <a:pt x="2051" y="1879"/>
                    <a:pt x="2065" y="1884"/>
                    <a:pt x="2080" y="1883"/>
                  </a:cubicBezTo>
                  <a:cubicBezTo>
                    <a:pt x="2094" y="1882"/>
                    <a:pt x="2108" y="1875"/>
                    <a:pt x="2116" y="1863"/>
                  </a:cubicBezTo>
                  <a:lnTo>
                    <a:pt x="2284" y="1635"/>
                  </a:lnTo>
                  <a:cubicBezTo>
                    <a:pt x="2293" y="1622"/>
                    <a:pt x="2308" y="1614"/>
                    <a:pt x="2324" y="1612"/>
                  </a:cubicBezTo>
                  <a:cubicBezTo>
                    <a:pt x="2340" y="1611"/>
                    <a:pt x="2355" y="1617"/>
                    <a:pt x="2367" y="1628"/>
                  </a:cubicBezTo>
                  <a:lnTo>
                    <a:pt x="2489" y="1751"/>
                  </a:lnTo>
                  <a:cubicBezTo>
                    <a:pt x="2500" y="1761"/>
                    <a:pt x="2505" y="1775"/>
                    <a:pt x="2505" y="1790"/>
                  </a:cubicBezTo>
                  <a:cubicBezTo>
                    <a:pt x="2505" y="1804"/>
                    <a:pt x="2500" y="1818"/>
                    <a:pt x="2489" y="1828"/>
                  </a:cubicBezTo>
                  <a:moveTo>
                    <a:pt x="526" y="616"/>
                  </a:moveTo>
                  <a:lnTo>
                    <a:pt x="616" y="525"/>
                  </a:lnTo>
                  <a:lnTo>
                    <a:pt x="1840" y="1749"/>
                  </a:lnTo>
                  <a:lnTo>
                    <a:pt x="1749" y="1840"/>
                  </a:lnTo>
                  <a:lnTo>
                    <a:pt x="526" y="616"/>
                  </a:lnTo>
                  <a:moveTo>
                    <a:pt x="856" y="1840"/>
                  </a:moveTo>
                  <a:lnTo>
                    <a:pt x="765" y="1749"/>
                  </a:lnTo>
                  <a:lnTo>
                    <a:pt x="1141" y="1373"/>
                  </a:lnTo>
                  <a:lnTo>
                    <a:pt x="1232" y="1464"/>
                  </a:lnTo>
                  <a:lnTo>
                    <a:pt x="856" y="1840"/>
                  </a:lnTo>
                  <a:moveTo>
                    <a:pt x="612" y="2165"/>
                  </a:moveTo>
                  <a:cubicBezTo>
                    <a:pt x="568" y="2209"/>
                    <a:pt x="497" y="2209"/>
                    <a:pt x="453" y="2165"/>
                  </a:cubicBezTo>
                  <a:lnTo>
                    <a:pt x="116" y="1828"/>
                  </a:lnTo>
                  <a:cubicBezTo>
                    <a:pt x="106" y="1818"/>
                    <a:pt x="100" y="1804"/>
                    <a:pt x="100" y="1790"/>
                  </a:cubicBezTo>
                  <a:cubicBezTo>
                    <a:pt x="100" y="1775"/>
                    <a:pt x="106" y="1761"/>
                    <a:pt x="116" y="1751"/>
                  </a:cubicBezTo>
                  <a:lnTo>
                    <a:pt x="239" y="1628"/>
                  </a:lnTo>
                  <a:cubicBezTo>
                    <a:pt x="249" y="1618"/>
                    <a:pt x="263" y="1612"/>
                    <a:pt x="277" y="1612"/>
                  </a:cubicBezTo>
                  <a:cubicBezTo>
                    <a:pt x="279" y="1612"/>
                    <a:pt x="280" y="1612"/>
                    <a:pt x="282" y="1612"/>
                  </a:cubicBezTo>
                  <a:cubicBezTo>
                    <a:pt x="298" y="1614"/>
                    <a:pt x="312" y="1622"/>
                    <a:pt x="322" y="1635"/>
                  </a:cubicBezTo>
                  <a:lnTo>
                    <a:pt x="489" y="1863"/>
                  </a:lnTo>
                  <a:cubicBezTo>
                    <a:pt x="498" y="1875"/>
                    <a:pt x="511" y="1882"/>
                    <a:pt x="526" y="1883"/>
                  </a:cubicBezTo>
                  <a:cubicBezTo>
                    <a:pt x="540" y="1884"/>
                    <a:pt x="555" y="1879"/>
                    <a:pt x="565" y="1869"/>
                  </a:cubicBezTo>
                  <a:lnTo>
                    <a:pt x="654" y="1779"/>
                  </a:lnTo>
                  <a:lnTo>
                    <a:pt x="659" y="1784"/>
                  </a:lnTo>
                  <a:lnTo>
                    <a:pt x="821" y="1946"/>
                  </a:lnTo>
                  <a:lnTo>
                    <a:pt x="821" y="1946"/>
                  </a:lnTo>
                  <a:lnTo>
                    <a:pt x="826" y="1951"/>
                  </a:lnTo>
                  <a:lnTo>
                    <a:pt x="612" y="2165"/>
                  </a:lnTo>
                  <a:moveTo>
                    <a:pt x="419" y="581"/>
                  </a:moveTo>
                  <a:lnTo>
                    <a:pt x="419" y="581"/>
                  </a:lnTo>
                  <a:lnTo>
                    <a:pt x="414" y="586"/>
                  </a:lnTo>
                  <a:lnTo>
                    <a:pt x="121" y="293"/>
                  </a:lnTo>
                  <a:lnTo>
                    <a:pt x="293" y="121"/>
                  </a:lnTo>
                  <a:lnTo>
                    <a:pt x="586" y="414"/>
                  </a:lnTo>
                  <a:lnTo>
                    <a:pt x="419" y="581"/>
                  </a:lnTo>
                  <a:moveTo>
                    <a:pt x="2313" y="121"/>
                  </a:moveTo>
                  <a:lnTo>
                    <a:pt x="2484" y="293"/>
                  </a:lnTo>
                  <a:lnTo>
                    <a:pt x="2191" y="586"/>
                  </a:lnTo>
                  <a:lnTo>
                    <a:pt x="2019" y="414"/>
                  </a:lnTo>
                  <a:lnTo>
                    <a:pt x="2313" y="121"/>
                  </a:lnTo>
                  <a:moveTo>
                    <a:pt x="2437" y="1557"/>
                  </a:moveTo>
                  <a:cubicBezTo>
                    <a:pt x="2406" y="1525"/>
                    <a:pt x="2361" y="1509"/>
                    <a:pt x="2316" y="1512"/>
                  </a:cubicBezTo>
                  <a:cubicBezTo>
                    <a:pt x="2271" y="1516"/>
                    <a:pt x="2230" y="1539"/>
                    <a:pt x="2203" y="1575"/>
                  </a:cubicBezTo>
                  <a:lnTo>
                    <a:pt x="2070" y="1756"/>
                  </a:lnTo>
                  <a:lnTo>
                    <a:pt x="1987" y="1673"/>
                  </a:lnTo>
                  <a:cubicBezTo>
                    <a:pt x="1978" y="1664"/>
                    <a:pt x="1965" y="1659"/>
                    <a:pt x="1951" y="1659"/>
                  </a:cubicBezTo>
                  <a:cubicBezTo>
                    <a:pt x="1938" y="1659"/>
                    <a:pt x="1925" y="1664"/>
                    <a:pt x="1916" y="1673"/>
                  </a:cubicBezTo>
                  <a:lnTo>
                    <a:pt x="1911" y="1678"/>
                  </a:lnTo>
                  <a:lnTo>
                    <a:pt x="1535" y="1303"/>
                  </a:lnTo>
                  <a:lnTo>
                    <a:pt x="1793" y="1045"/>
                  </a:lnTo>
                  <a:cubicBezTo>
                    <a:pt x="1813" y="1025"/>
                    <a:pt x="1813" y="994"/>
                    <a:pt x="1793" y="974"/>
                  </a:cubicBezTo>
                  <a:cubicBezTo>
                    <a:pt x="1773" y="955"/>
                    <a:pt x="1742" y="955"/>
                    <a:pt x="1722" y="974"/>
                  </a:cubicBezTo>
                  <a:lnTo>
                    <a:pt x="1465" y="1232"/>
                  </a:lnTo>
                  <a:lnTo>
                    <a:pt x="1374" y="1141"/>
                  </a:lnTo>
                  <a:lnTo>
                    <a:pt x="1989" y="525"/>
                  </a:lnTo>
                  <a:lnTo>
                    <a:pt x="2080" y="616"/>
                  </a:lnTo>
                  <a:lnTo>
                    <a:pt x="1937" y="759"/>
                  </a:lnTo>
                  <a:cubicBezTo>
                    <a:pt x="1917" y="779"/>
                    <a:pt x="1917" y="811"/>
                    <a:pt x="1937" y="830"/>
                  </a:cubicBezTo>
                  <a:cubicBezTo>
                    <a:pt x="1956" y="850"/>
                    <a:pt x="1988" y="850"/>
                    <a:pt x="2008" y="830"/>
                  </a:cubicBezTo>
                  <a:lnTo>
                    <a:pt x="2151" y="687"/>
                  </a:lnTo>
                  <a:lnTo>
                    <a:pt x="2156" y="692"/>
                  </a:lnTo>
                  <a:cubicBezTo>
                    <a:pt x="2166" y="702"/>
                    <a:pt x="2178" y="707"/>
                    <a:pt x="2191" y="707"/>
                  </a:cubicBezTo>
                  <a:cubicBezTo>
                    <a:pt x="2204" y="707"/>
                    <a:pt x="2217" y="702"/>
                    <a:pt x="2227" y="692"/>
                  </a:cubicBezTo>
                  <a:lnTo>
                    <a:pt x="2591" y="328"/>
                  </a:lnTo>
                  <a:cubicBezTo>
                    <a:pt x="2610" y="309"/>
                    <a:pt x="2610" y="277"/>
                    <a:pt x="2591" y="257"/>
                  </a:cubicBezTo>
                  <a:lnTo>
                    <a:pt x="2348" y="15"/>
                  </a:lnTo>
                  <a:cubicBezTo>
                    <a:pt x="2339" y="5"/>
                    <a:pt x="2326" y="0"/>
                    <a:pt x="2313" y="0"/>
                  </a:cubicBezTo>
                  <a:cubicBezTo>
                    <a:pt x="2299" y="0"/>
                    <a:pt x="2287" y="5"/>
                    <a:pt x="2277" y="15"/>
                  </a:cubicBezTo>
                  <a:lnTo>
                    <a:pt x="1913" y="379"/>
                  </a:lnTo>
                  <a:cubicBezTo>
                    <a:pt x="1904" y="388"/>
                    <a:pt x="1898" y="401"/>
                    <a:pt x="1898" y="414"/>
                  </a:cubicBezTo>
                  <a:cubicBezTo>
                    <a:pt x="1898" y="427"/>
                    <a:pt x="1904" y="440"/>
                    <a:pt x="1913" y="450"/>
                  </a:cubicBezTo>
                  <a:lnTo>
                    <a:pt x="1918" y="455"/>
                  </a:lnTo>
                  <a:lnTo>
                    <a:pt x="1303" y="1070"/>
                  </a:lnTo>
                  <a:lnTo>
                    <a:pt x="687" y="455"/>
                  </a:lnTo>
                  <a:lnTo>
                    <a:pt x="692" y="450"/>
                  </a:lnTo>
                  <a:cubicBezTo>
                    <a:pt x="702" y="440"/>
                    <a:pt x="707" y="427"/>
                    <a:pt x="707" y="414"/>
                  </a:cubicBezTo>
                  <a:cubicBezTo>
                    <a:pt x="707" y="401"/>
                    <a:pt x="702" y="388"/>
                    <a:pt x="692" y="379"/>
                  </a:cubicBezTo>
                  <a:lnTo>
                    <a:pt x="328" y="15"/>
                  </a:lnTo>
                  <a:cubicBezTo>
                    <a:pt x="319" y="5"/>
                    <a:pt x="306" y="0"/>
                    <a:pt x="293" y="0"/>
                  </a:cubicBezTo>
                  <a:cubicBezTo>
                    <a:pt x="280" y="0"/>
                    <a:pt x="267" y="5"/>
                    <a:pt x="257" y="15"/>
                  </a:cubicBezTo>
                  <a:lnTo>
                    <a:pt x="15" y="257"/>
                  </a:lnTo>
                  <a:cubicBezTo>
                    <a:pt x="-5" y="277"/>
                    <a:pt x="-5" y="309"/>
                    <a:pt x="15" y="328"/>
                  </a:cubicBezTo>
                  <a:lnTo>
                    <a:pt x="379" y="692"/>
                  </a:lnTo>
                  <a:cubicBezTo>
                    <a:pt x="389" y="702"/>
                    <a:pt x="401" y="707"/>
                    <a:pt x="414" y="707"/>
                  </a:cubicBezTo>
                  <a:cubicBezTo>
                    <a:pt x="427" y="707"/>
                    <a:pt x="440" y="702"/>
                    <a:pt x="450" y="692"/>
                  </a:cubicBezTo>
                  <a:lnTo>
                    <a:pt x="455" y="687"/>
                  </a:lnTo>
                  <a:lnTo>
                    <a:pt x="1070" y="1303"/>
                  </a:lnTo>
                  <a:lnTo>
                    <a:pt x="695" y="1678"/>
                  </a:lnTo>
                  <a:lnTo>
                    <a:pt x="689" y="1673"/>
                  </a:lnTo>
                  <a:cubicBezTo>
                    <a:pt x="680" y="1664"/>
                    <a:pt x="667" y="1659"/>
                    <a:pt x="654" y="1659"/>
                  </a:cubicBezTo>
                  <a:cubicBezTo>
                    <a:pt x="641" y="1659"/>
                    <a:pt x="628" y="1664"/>
                    <a:pt x="619" y="1673"/>
                  </a:cubicBezTo>
                  <a:lnTo>
                    <a:pt x="535" y="1756"/>
                  </a:lnTo>
                  <a:lnTo>
                    <a:pt x="403" y="1575"/>
                  </a:lnTo>
                  <a:cubicBezTo>
                    <a:pt x="376" y="1539"/>
                    <a:pt x="335" y="1516"/>
                    <a:pt x="290" y="1512"/>
                  </a:cubicBezTo>
                  <a:cubicBezTo>
                    <a:pt x="244" y="1509"/>
                    <a:pt x="200" y="1525"/>
                    <a:pt x="168" y="1557"/>
                  </a:cubicBezTo>
                  <a:lnTo>
                    <a:pt x="45" y="1680"/>
                  </a:lnTo>
                  <a:cubicBezTo>
                    <a:pt x="16" y="1709"/>
                    <a:pt x="0" y="1748"/>
                    <a:pt x="0" y="1790"/>
                  </a:cubicBezTo>
                  <a:cubicBezTo>
                    <a:pt x="0" y="1831"/>
                    <a:pt x="16" y="1870"/>
                    <a:pt x="45" y="1899"/>
                  </a:cubicBezTo>
                  <a:lnTo>
                    <a:pt x="382" y="2236"/>
                  </a:lnTo>
                  <a:cubicBezTo>
                    <a:pt x="424" y="2277"/>
                    <a:pt x="478" y="2298"/>
                    <a:pt x="533" y="2298"/>
                  </a:cubicBezTo>
                  <a:cubicBezTo>
                    <a:pt x="587" y="2298"/>
                    <a:pt x="642" y="2277"/>
                    <a:pt x="683" y="2236"/>
                  </a:cubicBezTo>
                  <a:lnTo>
                    <a:pt x="932" y="1987"/>
                  </a:lnTo>
                  <a:cubicBezTo>
                    <a:pt x="952" y="1967"/>
                    <a:pt x="952" y="1936"/>
                    <a:pt x="932" y="1916"/>
                  </a:cubicBezTo>
                  <a:lnTo>
                    <a:pt x="927" y="1911"/>
                  </a:lnTo>
                  <a:lnTo>
                    <a:pt x="1303" y="1535"/>
                  </a:lnTo>
                  <a:lnTo>
                    <a:pt x="1678" y="1911"/>
                  </a:lnTo>
                  <a:lnTo>
                    <a:pt x="1673" y="1916"/>
                  </a:lnTo>
                  <a:cubicBezTo>
                    <a:pt x="1654" y="1936"/>
                    <a:pt x="1654" y="1967"/>
                    <a:pt x="1673" y="1987"/>
                  </a:cubicBezTo>
                  <a:lnTo>
                    <a:pt x="1922" y="2236"/>
                  </a:lnTo>
                  <a:cubicBezTo>
                    <a:pt x="1964" y="2277"/>
                    <a:pt x="2018" y="2298"/>
                    <a:pt x="2073" y="2298"/>
                  </a:cubicBezTo>
                  <a:cubicBezTo>
                    <a:pt x="2127" y="2298"/>
                    <a:pt x="2182" y="2277"/>
                    <a:pt x="2224" y="2236"/>
                  </a:cubicBezTo>
                  <a:lnTo>
                    <a:pt x="2560" y="1899"/>
                  </a:lnTo>
                  <a:cubicBezTo>
                    <a:pt x="2589" y="1870"/>
                    <a:pt x="2605" y="1831"/>
                    <a:pt x="2605" y="1790"/>
                  </a:cubicBezTo>
                  <a:cubicBezTo>
                    <a:pt x="2605" y="1748"/>
                    <a:pt x="2589" y="1709"/>
                    <a:pt x="2560" y="1680"/>
                  </a:cubicBezTo>
                  <a:lnTo>
                    <a:pt x="2437" y="155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1285;p48">
              <a:extLst>
                <a:ext uri="{FF2B5EF4-FFF2-40B4-BE49-F238E27FC236}">
                  <a16:creationId xmlns:a16="http://schemas.microsoft.com/office/drawing/2014/main" id="{433567CB-F619-453B-3D6A-0D9D8B69A3B1}"/>
                </a:ext>
              </a:extLst>
            </p:cNvPr>
            <p:cNvSpPr/>
            <p:nvPr/>
          </p:nvSpPr>
          <p:spPr>
            <a:xfrm>
              <a:off x="5957692" y="2019935"/>
              <a:ext cx="41086" cy="41086"/>
            </a:xfrm>
            <a:custGeom>
              <a:avLst/>
              <a:gdLst/>
              <a:ahLst/>
              <a:cxnLst/>
              <a:rect l="l" t="t" r="r" b="b"/>
              <a:pathLst>
                <a:path w="181" h="181" extrusionOk="0">
                  <a:moveTo>
                    <a:pt x="166" y="15"/>
                  </a:moveTo>
                  <a:cubicBezTo>
                    <a:pt x="146" y="-5"/>
                    <a:pt x="115" y="-5"/>
                    <a:pt x="95" y="15"/>
                  </a:cubicBezTo>
                  <a:lnTo>
                    <a:pt x="14" y="96"/>
                  </a:lnTo>
                  <a:cubicBezTo>
                    <a:pt x="-5" y="115"/>
                    <a:pt x="-5" y="147"/>
                    <a:pt x="14" y="166"/>
                  </a:cubicBezTo>
                  <a:cubicBezTo>
                    <a:pt x="24" y="176"/>
                    <a:pt x="37" y="181"/>
                    <a:pt x="50" y="181"/>
                  </a:cubicBezTo>
                  <a:cubicBezTo>
                    <a:pt x="62" y="181"/>
                    <a:pt x="75" y="176"/>
                    <a:pt x="85" y="166"/>
                  </a:cubicBezTo>
                  <a:lnTo>
                    <a:pt x="166" y="85"/>
                  </a:lnTo>
                  <a:cubicBezTo>
                    <a:pt x="186" y="66"/>
                    <a:pt x="186" y="34"/>
                    <a:pt x="166" y="15"/>
                  </a:cubicBezTo>
                  <a:close/>
                </a:path>
              </a:pathLst>
            </a:custGeom>
            <a:solidFill>
              <a:schemeClr val="dk2"/>
            </a:solidFill>
            <a:ln>
              <a:noFill/>
            </a:ln>
          </p:spPr>
          <p:txBody>
            <a:bodyPr spcFirstLastPara="1" wrap="square" lIns="90000" tIns="20150" rIns="90000" bIns="20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286;p48">
              <a:extLst>
                <a:ext uri="{FF2B5EF4-FFF2-40B4-BE49-F238E27FC236}">
                  <a16:creationId xmlns:a16="http://schemas.microsoft.com/office/drawing/2014/main" id="{81F5C0D1-C16A-3A55-6DE5-2791011F335B}"/>
                </a:ext>
              </a:extLst>
            </p:cNvPr>
            <p:cNvSpPr/>
            <p:nvPr/>
          </p:nvSpPr>
          <p:spPr>
            <a:xfrm>
              <a:off x="5689611" y="1603399"/>
              <a:ext cx="135516" cy="135516"/>
            </a:xfrm>
            <a:custGeom>
              <a:avLst/>
              <a:gdLst/>
              <a:ahLst/>
              <a:cxnLst/>
              <a:rect l="l" t="t" r="r" b="b"/>
              <a:pathLst>
                <a:path w="597" h="597" extrusionOk="0">
                  <a:moveTo>
                    <a:pt x="439" y="439"/>
                  </a:moveTo>
                  <a:cubicBezTo>
                    <a:pt x="362" y="516"/>
                    <a:pt x="236" y="516"/>
                    <a:pt x="159" y="439"/>
                  </a:cubicBezTo>
                  <a:cubicBezTo>
                    <a:pt x="81" y="362"/>
                    <a:pt x="81" y="236"/>
                    <a:pt x="159" y="159"/>
                  </a:cubicBezTo>
                  <a:cubicBezTo>
                    <a:pt x="197" y="120"/>
                    <a:pt x="248" y="101"/>
                    <a:pt x="299" y="101"/>
                  </a:cubicBezTo>
                  <a:cubicBezTo>
                    <a:pt x="350" y="101"/>
                    <a:pt x="400" y="120"/>
                    <a:pt x="439" y="159"/>
                  </a:cubicBezTo>
                  <a:cubicBezTo>
                    <a:pt x="516" y="236"/>
                    <a:pt x="516" y="362"/>
                    <a:pt x="439" y="439"/>
                  </a:cubicBezTo>
                  <a:moveTo>
                    <a:pt x="510" y="88"/>
                  </a:moveTo>
                  <a:cubicBezTo>
                    <a:pt x="393" y="-29"/>
                    <a:pt x="204" y="-29"/>
                    <a:pt x="88" y="88"/>
                  </a:cubicBezTo>
                  <a:cubicBezTo>
                    <a:pt x="-29" y="204"/>
                    <a:pt x="-29" y="393"/>
                    <a:pt x="88" y="510"/>
                  </a:cubicBezTo>
                  <a:cubicBezTo>
                    <a:pt x="146" y="568"/>
                    <a:pt x="222" y="597"/>
                    <a:pt x="299" y="597"/>
                  </a:cubicBezTo>
                  <a:cubicBezTo>
                    <a:pt x="375" y="597"/>
                    <a:pt x="452" y="568"/>
                    <a:pt x="510" y="510"/>
                  </a:cubicBezTo>
                  <a:cubicBezTo>
                    <a:pt x="626" y="393"/>
                    <a:pt x="626" y="204"/>
                    <a:pt x="510" y="8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287;p48">
              <a:extLst>
                <a:ext uri="{FF2B5EF4-FFF2-40B4-BE49-F238E27FC236}">
                  <a16:creationId xmlns:a16="http://schemas.microsoft.com/office/drawing/2014/main" id="{E4C04354-681E-DFB2-D190-91CEB4BD64A6}"/>
                </a:ext>
              </a:extLst>
            </p:cNvPr>
            <p:cNvSpPr/>
            <p:nvPr/>
          </p:nvSpPr>
          <p:spPr>
            <a:xfrm>
              <a:off x="5726384" y="1640173"/>
              <a:ext cx="22700" cy="22699"/>
            </a:xfrm>
            <a:custGeom>
              <a:avLst/>
              <a:gdLst/>
              <a:ahLst/>
              <a:cxnLst/>
              <a:rect l="l" t="t" r="r" b="b"/>
              <a:pathLst>
                <a:path w="100" h="100" extrusionOk="0">
                  <a:moveTo>
                    <a:pt x="99" y="40"/>
                  </a:moveTo>
                  <a:cubicBezTo>
                    <a:pt x="98" y="37"/>
                    <a:pt x="97" y="34"/>
                    <a:pt x="96" y="31"/>
                  </a:cubicBezTo>
                  <a:cubicBezTo>
                    <a:pt x="95" y="28"/>
                    <a:pt x="93" y="25"/>
                    <a:pt x="91" y="22"/>
                  </a:cubicBezTo>
                  <a:cubicBezTo>
                    <a:pt x="90" y="19"/>
                    <a:pt x="88" y="17"/>
                    <a:pt x="85" y="14"/>
                  </a:cubicBezTo>
                  <a:cubicBezTo>
                    <a:pt x="83" y="12"/>
                    <a:pt x="81" y="10"/>
                    <a:pt x="78" y="8"/>
                  </a:cubicBezTo>
                  <a:cubicBezTo>
                    <a:pt x="75" y="6"/>
                    <a:pt x="72" y="5"/>
                    <a:pt x="69" y="4"/>
                  </a:cubicBezTo>
                  <a:cubicBezTo>
                    <a:pt x="66" y="2"/>
                    <a:pt x="63" y="1"/>
                    <a:pt x="60" y="1"/>
                  </a:cubicBezTo>
                  <a:cubicBezTo>
                    <a:pt x="53" y="-1"/>
                    <a:pt x="47" y="-1"/>
                    <a:pt x="40" y="1"/>
                  </a:cubicBezTo>
                  <a:cubicBezTo>
                    <a:pt x="37" y="1"/>
                    <a:pt x="34" y="2"/>
                    <a:pt x="31" y="4"/>
                  </a:cubicBezTo>
                  <a:cubicBezTo>
                    <a:pt x="28" y="5"/>
                    <a:pt x="25" y="6"/>
                    <a:pt x="22" y="8"/>
                  </a:cubicBezTo>
                  <a:cubicBezTo>
                    <a:pt x="19" y="10"/>
                    <a:pt x="17" y="12"/>
                    <a:pt x="14" y="14"/>
                  </a:cubicBezTo>
                  <a:cubicBezTo>
                    <a:pt x="12" y="17"/>
                    <a:pt x="10" y="19"/>
                    <a:pt x="8" y="22"/>
                  </a:cubicBezTo>
                  <a:cubicBezTo>
                    <a:pt x="6" y="25"/>
                    <a:pt x="5" y="28"/>
                    <a:pt x="4" y="31"/>
                  </a:cubicBezTo>
                  <a:cubicBezTo>
                    <a:pt x="2" y="34"/>
                    <a:pt x="1" y="37"/>
                    <a:pt x="1" y="40"/>
                  </a:cubicBezTo>
                  <a:cubicBezTo>
                    <a:pt x="0" y="43"/>
                    <a:pt x="0" y="47"/>
                    <a:pt x="0" y="50"/>
                  </a:cubicBezTo>
                  <a:cubicBezTo>
                    <a:pt x="0" y="53"/>
                    <a:pt x="0" y="56"/>
                    <a:pt x="1" y="60"/>
                  </a:cubicBezTo>
                  <a:cubicBezTo>
                    <a:pt x="1" y="63"/>
                    <a:pt x="2" y="66"/>
                    <a:pt x="4" y="69"/>
                  </a:cubicBezTo>
                  <a:cubicBezTo>
                    <a:pt x="5" y="72"/>
                    <a:pt x="6" y="75"/>
                    <a:pt x="8" y="78"/>
                  </a:cubicBezTo>
                  <a:cubicBezTo>
                    <a:pt x="10" y="81"/>
                    <a:pt x="12" y="83"/>
                    <a:pt x="14" y="85"/>
                  </a:cubicBezTo>
                  <a:cubicBezTo>
                    <a:pt x="17" y="88"/>
                    <a:pt x="19" y="90"/>
                    <a:pt x="22" y="92"/>
                  </a:cubicBezTo>
                  <a:cubicBezTo>
                    <a:pt x="25" y="93"/>
                    <a:pt x="28" y="95"/>
                    <a:pt x="31" y="96"/>
                  </a:cubicBezTo>
                  <a:cubicBezTo>
                    <a:pt x="34" y="97"/>
                    <a:pt x="37" y="98"/>
                    <a:pt x="40" y="99"/>
                  </a:cubicBezTo>
                  <a:cubicBezTo>
                    <a:pt x="43" y="100"/>
                    <a:pt x="47" y="100"/>
                    <a:pt x="50" y="100"/>
                  </a:cubicBezTo>
                  <a:cubicBezTo>
                    <a:pt x="53" y="100"/>
                    <a:pt x="56" y="100"/>
                    <a:pt x="60" y="99"/>
                  </a:cubicBezTo>
                  <a:cubicBezTo>
                    <a:pt x="63" y="98"/>
                    <a:pt x="66" y="97"/>
                    <a:pt x="69" y="96"/>
                  </a:cubicBezTo>
                  <a:cubicBezTo>
                    <a:pt x="72" y="95"/>
                    <a:pt x="75" y="93"/>
                    <a:pt x="78" y="92"/>
                  </a:cubicBezTo>
                  <a:cubicBezTo>
                    <a:pt x="81" y="90"/>
                    <a:pt x="83" y="88"/>
                    <a:pt x="85" y="85"/>
                  </a:cubicBezTo>
                  <a:cubicBezTo>
                    <a:pt x="88" y="83"/>
                    <a:pt x="90" y="81"/>
                    <a:pt x="91" y="78"/>
                  </a:cubicBezTo>
                  <a:cubicBezTo>
                    <a:pt x="93" y="75"/>
                    <a:pt x="95" y="72"/>
                    <a:pt x="96" y="69"/>
                  </a:cubicBezTo>
                  <a:cubicBezTo>
                    <a:pt x="97" y="66"/>
                    <a:pt x="98" y="63"/>
                    <a:pt x="99" y="60"/>
                  </a:cubicBezTo>
                  <a:cubicBezTo>
                    <a:pt x="100" y="56"/>
                    <a:pt x="100" y="53"/>
                    <a:pt x="100" y="50"/>
                  </a:cubicBezTo>
                  <a:cubicBezTo>
                    <a:pt x="100" y="47"/>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1288;p48">
              <a:extLst>
                <a:ext uri="{FF2B5EF4-FFF2-40B4-BE49-F238E27FC236}">
                  <a16:creationId xmlns:a16="http://schemas.microsoft.com/office/drawing/2014/main" id="{B2991072-EA30-6D43-C8AC-7CA6F403AAA5}"/>
                </a:ext>
              </a:extLst>
            </p:cNvPr>
            <p:cNvSpPr/>
            <p:nvPr/>
          </p:nvSpPr>
          <p:spPr>
            <a:xfrm>
              <a:off x="5726384" y="1666958"/>
              <a:ext cx="22700" cy="22699"/>
            </a:xfrm>
            <a:custGeom>
              <a:avLst/>
              <a:gdLst/>
              <a:ahLst/>
              <a:cxnLst/>
              <a:rect l="l" t="t" r="r" b="b"/>
              <a:pathLst>
                <a:path w="100" h="100" extrusionOk="0">
                  <a:moveTo>
                    <a:pt x="99" y="41"/>
                  </a:moveTo>
                  <a:cubicBezTo>
                    <a:pt x="98" y="37"/>
                    <a:pt x="97" y="34"/>
                    <a:pt x="96" y="31"/>
                  </a:cubicBezTo>
                  <a:cubicBezTo>
                    <a:pt x="95" y="28"/>
                    <a:pt x="93" y="25"/>
                    <a:pt x="91" y="23"/>
                  </a:cubicBezTo>
                  <a:cubicBezTo>
                    <a:pt x="90" y="20"/>
                    <a:pt x="88" y="17"/>
                    <a:pt x="85" y="15"/>
                  </a:cubicBezTo>
                  <a:cubicBezTo>
                    <a:pt x="83" y="13"/>
                    <a:pt x="81" y="10"/>
                    <a:pt x="78" y="9"/>
                  </a:cubicBezTo>
                  <a:cubicBezTo>
                    <a:pt x="75" y="7"/>
                    <a:pt x="72" y="5"/>
                    <a:pt x="69" y="4"/>
                  </a:cubicBezTo>
                  <a:cubicBezTo>
                    <a:pt x="66" y="3"/>
                    <a:pt x="63" y="2"/>
                    <a:pt x="60" y="1"/>
                  </a:cubicBezTo>
                  <a:cubicBezTo>
                    <a:pt x="53" y="0"/>
                    <a:pt x="47" y="0"/>
                    <a:pt x="40" y="1"/>
                  </a:cubicBezTo>
                  <a:cubicBezTo>
                    <a:pt x="37" y="2"/>
                    <a:pt x="34" y="3"/>
                    <a:pt x="31" y="4"/>
                  </a:cubicBezTo>
                  <a:cubicBezTo>
                    <a:pt x="28" y="5"/>
                    <a:pt x="25" y="7"/>
                    <a:pt x="22" y="9"/>
                  </a:cubicBezTo>
                  <a:cubicBezTo>
                    <a:pt x="19" y="10"/>
                    <a:pt x="17" y="13"/>
                    <a:pt x="14" y="15"/>
                  </a:cubicBezTo>
                  <a:cubicBezTo>
                    <a:pt x="12" y="17"/>
                    <a:pt x="10" y="20"/>
                    <a:pt x="8" y="23"/>
                  </a:cubicBezTo>
                  <a:cubicBezTo>
                    <a:pt x="6" y="25"/>
                    <a:pt x="5" y="28"/>
                    <a:pt x="4" y="31"/>
                  </a:cubicBezTo>
                  <a:cubicBezTo>
                    <a:pt x="2" y="34"/>
                    <a:pt x="1" y="37"/>
                    <a:pt x="1" y="41"/>
                  </a:cubicBezTo>
                  <a:cubicBezTo>
                    <a:pt x="0" y="44"/>
                    <a:pt x="0" y="47"/>
                    <a:pt x="0" y="50"/>
                  </a:cubicBezTo>
                  <a:cubicBezTo>
                    <a:pt x="0" y="54"/>
                    <a:pt x="0" y="57"/>
                    <a:pt x="1" y="60"/>
                  </a:cubicBezTo>
                  <a:cubicBezTo>
                    <a:pt x="1" y="63"/>
                    <a:pt x="2" y="66"/>
                    <a:pt x="4" y="69"/>
                  </a:cubicBezTo>
                  <a:cubicBezTo>
                    <a:pt x="5" y="72"/>
                    <a:pt x="6" y="75"/>
                    <a:pt x="8" y="78"/>
                  </a:cubicBezTo>
                  <a:cubicBezTo>
                    <a:pt x="10" y="81"/>
                    <a:pt x="12" y="83"/>
                    <a:pt x="14" y="86"/>
                  </a:cubicBezTo>
                  <a:cubicBezTo>
                    <a:pt x="17" y="88"/>
                    <a:pt x="19" y="90"/>
                    <a:pt x="22" y="92"/>
                  </a:cubicBezTo>
                  <a:cubicBezTo>
                    <a:pt x="25" y="94"/>
                    <a:pt x="28" y="95"/>
                    <a:pt x="31" y="97"/>
                  </a:cubicBezTo>
                  <a:cubicBezTo>
                    <a:pt x="34" y="98"/>
                    <a:pt x="37" y="99"/>
                    <a:pt x="40" y="99"/>
                  </a:cubicBezTo>
                  <a:cubicBezTo>
                    <a:pt x="43" y="100"/>
                    <a:pt x="47" y="100"/>
                    <a:pt x="50" y="100"/>
                  </a:cubicBezTo>
                  <a:cubicBezTo>
                    <a:pt x="53" y="100"/>
                    <a:pt x="56" y="100"/>
                    <a:pt x="60" y="99"/>
                  </a:cubicBezTo>
                  <a:cubicBezTo>
                    <a:pt x="63" y="99"/>
                    <a:pt x="66" y="98"/>
                    <a:pt x="69" y="97"/>
                  </a:cubicBezTo>
                  <a:cubicBezTo>
                    <a:pt x="72" y="95"/>
                    <a:pt x="75" y="94"/>
                    <a:pt x="78" y="92"/>
                  </a:cubicBezTo>
                  <a:cubicBezTo>
                    <a:pt x="81" y="90"/>
                    <a:pt x="83" y="88"/>
                    <a:pt x="85" y="86"/>
                  </a:cubicBezTo>
                  <a:cubicBezTo>
                    <a:pt x="88" y="83"/>
                    <a:pt x="90" y="81"/>
                    <a:pt x="91" y="78"/>
                  </a:cubicBezTo>
                  <a:cubicBezTo>
                    <a:pt x="93" y="75"/>
                    <a:pt x="95" y="72"/>
                    <a:pt x="96" y="69"/>
                  </a:cubicBezTo>
                  <a:cubicBezTo>
                    <a:pt x="97" y="66"/>
                    <a:pt x="98" y="63"/>
                    <a:pt x="99" y="60"/>
                  </a:cubicBezTo>
                  <a:cubicBezTo>
                    <a:pt x="100" y="57"/>
                    <a:pt x="100" y="54"/>
                    <a:pt x="100" y="50"/>
                  </a:cubicBezTo>
                  <a:cubicBezTo>
                    <a:pt x="100" y="47"/>
                    <a:pt x="100" y="44"/>
                    <a:pt x="99" y="4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1289;p48">
              <a:extLst>
                <a:ext uri="{FF2B5EF4-FFF2-40B4-BE49-F238E27FC236}">
                  <a16:creationId xmlns:a16="http://schemas.microsoft.com/office/drawing/2014/main" id="{CD2EB322-2F18-D86F-5FA1-61E7C3414247}"/>
                </a:ext>
              </a:extLst>
            </p:cNvPr>
            <p:cNvSpPr/>
            <p:nvPr/>
          </p:nvSpPr>
          <p:spPr>
            <a:xfrm>
              <a:off x="5753170" y="1640173"/>
              <a:ext cx="22700" cy="22699"/>
            </a:xfrm>
            <a:custGeom>
              <a:avLst/>
              <a:gdLst/>
              <a:ahLst/>
              <a:cxnLst/>
              <a:rect l="l" t="t" r="r" b="b"/>
              <a:pathLst>
                <a:path w="100" h="100" extrusionOk="0">
                  <a:moveTo>
                    <a:pt x="99" y="40"/>
                  </a:moveTo>
                  <a:cubicBezTo>
                    <a:pt x="99" y="37"/>
                    <a:pt x="98" y="34"/>
                    <a:pt x="97" y="31"/>
                  </a:cubicBezTo>
                  <a:cubicBezTo>
                    <a:pt x="95" y="28"/>
                    <a:pt x="94" y="25"/>
                    <a:pt x="92" y="22"/>
                  </a:cubicBezTo>
                  <a:cubicBezTo>
                    <a:pt x="90" y="19"/>
                    <a:pt x="88" y="17"/>
                    <a:pt x="86" y="14"/>
                  </a:cubicBezTo>
                  <a:cubicBezTo>
                    <a:pt x="83" y="12"/>
                    <a:pt x="81" y="10"/>
                    <a:pt x="78" y="8"/>
                  </a:cubicBezTo>
                  <a:cubicBezTo>
                    <a:pt x="75" y="6"/>
                    <a:pt x="72" y="5"/>
                    <a:pt x="69" y="4"/>
                  </a:cubicBezTo>
                  <a:cubicBezTo>
                    <a:pt x="66" y="2"/>
                    <a:pt x="63" y="1"/>
                    <a:pt x="60" y="1"/>
                  </a:cubicBezTo>
                  <a:cubicBezTo>
                    <a:pt x="54" y="-1"/>
                    <a:pt x="47" y="-1"/>
                    <a:pt x="41" y="1"/>
                  </a:cubicBezTo>
                  <a:cubicBezTo>
                    <a:pt x="37" y="1"/>
                    <a:pt x="34" y="2"/>
                    <a:pt x="31" y="4"/>
                  </a:cubicBezTo>
                  <a:cubicBezTo>
                    <a:pt x="28" y="5"/>
                    <a:pt x="25" y="6"/>
                    <a:pt x="23" y="8"/>
                  </a:cubicBezTo>
                  <a:cubicBezTo>
                    <a:pt x="20" y="10"/>
                    <a:pt x="17" y="12"/>
                    <a:pt x="15" y="14"/>
                  </a:cubicBezTo>
                  <a:cubicBezTo>
                    <a:pt x="13" y="17"/>
                    <a:pt x="10" y="19"/>
                    <a:pt x="9" y="22"/>
                  </a:cubicBezTo>
                  <a:cubicBezTo>
                    <a:pt x="7" y="25"/>
                    <a:pt x="5" y="28"/>
                    <a:pt x="4" y="31"/>
                  </a:cubicBezTo>
                  <a:cubicBezTo>
                    <a:pt x="3" y="34"/>
                    <a:pt x="2" y="37"/>
                    <a:pt x="1" y="40"/>
                  </a:cubicBezTo>
                  <a:cubicBezTo>
                    <a:pt x="1" y="43"/>
                    <a:pt x="0" y="47"/>
                    <a:pt x="0" y="50"/>
                  </a:cubicBezTo>
                  <a:cubicBezTo>
                    <a:pt x="0" y="53"/>
                    <a:pt x="1" y="56"/>
                    <a:pt x="1" y="60"/>
                  </a:cubicBezTo>
                  <a:cubicBezTo>
                    <a:pt x="2" y="63"/>
                    <a:pt x="3" y="66"/>
                    <a:pt x="4" y="69"/>
                  </a:cubicBezTo>
                  <a:cubicBezTo>
                    <a:pt x="5" y="72"/>
                    <a:pt x="7" y="75"/>
                    <a:pt x="9" y="78"/>
                  </a:cubicBezTo>
                  <a:cubicBezTo>
                    <a:pt x="10" y="81"/>
                    <a:pt x="13" y="83"/>
                    <a:pt x="15" y="85"/>
                  </a:cubicBezTo>
                  <a:cubicBezTo>
                    <a:pt x="17" y="88"/>
                    <a:pt x="20" y="90"/>
                    <a:pt x="23" y="92"/>
                  </a:cubicBezTo>
                  <a:cubicBezTo>
                    <a:pt x="25" y="93"/>
                    <a:pt x="28" y="95"/>
                    <a:pt x="31" y="96"/>
                  </a:cubicBezTo>
                  <a:cubicBezTo>
                    <a:pt x="34" y="97"/>
                    <a:pt x="37" y="98"/>
                    <a:pt x="41" y="99"/>
                  </a:cubicBezTo>
                  <a:cubicBezTo>
                    <a:pt x="44" y="100"/>
                    <a:pt x="47" y="100"/>
                    <a:pt x="50" y="100"/>
                  </a:cubicBezTo>
                  <a:cubicBezTo>
                    <a:pt x="54" y="100"/>
                    <a:pt x="57" y="100"/>
                    <a:pt x="60" y="99"/>
                  </a:cubicBezTo>
                  <a:cubicBezTo>
                    <a:pt x="63" y="98"/>
                    <a:pt x="66" y="97"/>
                    <a:pt x="69" y="96"/>
                  </a:cubicBezTo>
                  <a:cubicBezTo>
                    <a:pt x="72" y="95"/>
                    <a:pt x="75" y="93"/>
                    <a:pt x="78" y="92"/>
                  </a:cubicBezTo>
                  <a:cubicBezTo>
                    <a:pt x="81" y="90"/>
                    <a:pt x="83" y="88"/>
                    <a:pt x="86" y="85"/>
                  </a:cubicBezTo>
                  <a:cubicBezTo>
                    <a:pt x="88" y="83"/>
                    <a:pt x="90" y="81"/>
                    <a:pt x="92" y="78"/>
                  </a:cubicBezTo>
                  <a:cubicBezTo>
                    <a:pt x="94" y="75"/>
                    <a:pt x="95" y="72"/>
                    <a:pt x="97" y="69"/>
                  </a:cubicBezTo>
                  <a:cubicBezTo>
                    <a:pt x="98" y="66"/>
                    <a:pt x="99" y="63"/>
                    <a:pt x="99" y="60"/>
                  </a:cubicBezTo>
                  <a:cubicBezTo>
                    <a:pt x="100" y="56"/>
                    <a:pt x="100" y="53"/>
                    <a:pt x="100" y="50"/>
                  </a:cubicBezTo>
                  <a:cubicBezTo>
                    <a:pt x="100" y="47"/>
                    <a:pt x="100" y="43"/>
                    <a:pt x="99" y="40"/>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 name="Rectangle 3">
            <a:extLst>
              <a:ext uri="{FF2B5EF4-FFF2-40B4-BE49-F238E27FC236}">
                <a16:creationId xmlns:a16="http://schemas.microsoft.com/office/drawing/2014/main" id="{02615038-FE0A-835F-58C6-8B4AE07412D8}"/>
              </a:ext>
            </a:extLst>
          </p:cNvPr>
          <p:cNvSpPr/>
          <p:nvPr/>
        </p:nvSpPr>
        <p:spPr>
          <a:xfrm>
            <a:off x="-290286" y="-290286"/>
            <a:ext cx="3057919" cy="580571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3" name="Google Shape;413;p34"/>
          <p:cNvSpPr txBox="1">
            <a:spLocks noGrp="1"/>
          </p:cNvSpPr>
          <p:nvPr>
            <p:ph type="subTitle" idx="4"/>
          </p:nvPr>
        </p:nvSpPr>
        <p:spPr>
          <a:xfrm>
            <a:off x="3540649" y="61570"/>
            <a:ext cx="5603351" cy="8033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latin typeface="Raleway Black" pitchFamily="2" charset="0"/>
              </a:rPr>
              <a:t>Golf Handicap</a:t>
            </a:r>
            <a:endParaRPr sz="5400" dirty="0">
              <a:latin typeface="Raleway Black" pitchFamily="2" charset="0"/>
            </a:endParaRPr>
          </a:p>
        </p:txBody>
      </p:sp>
      <p:sp>
        <p:nvSpPr>
          <p:cNvPr id="416" name="Google Shape;416;p34"/>
          <p:cNvSpPr txBox="1">
            <a:spLocks noGrp="1"/>
          </p:cNvSpPr>
          <p:nvPr>
            <p:ph type="subTitle" idx="2"/>
          </p:nvPr>
        </p:nvSpPr>
        <p:spPr>
          <a:xfrm>
            <a:off x="2888343" y="864883"/>
            <a:ext cx="6134947" cy="3933994"/>
          </a:xfrm>
          <a:prstGeom prst="rect">
            <a:avLst/>
          </a:prstGeom>
        </p:spPr>
        <p:txBody>
          <a:bodyPr spcFirstLastPara="1" wrap="square" lIns="91425" tIns="91425" rIns="91425" bIns="91425" anchor="t" anchorCtr="0">
            <a:noAutofit/>
          </a:bodyPr>
          <a:lstStyle/>
          <a:p>
            <a:pPr marL="0" indent="0" algn="r"/>
            <a:r>
              <a:rPr lang="en-US" sz="1400" dirty="0"/>
              <a:t>A golf handicap is a number that levels the playing field between golfers of different skill levels. It adjusts your score based on your ability, so players can compete more fairly. A lower handicap means a better golfer.</a:t>
            </a:r>
            <a:endParaRPr lang="en-US" sz="1400" dirty="0">
              <a:latin typeface="Manrope" panose="020B0604020202020204" charset="0"/>
            </a:endParaRPr>
          </a:p>
          <a:p>
            <a:pPr marL="0" lvl="0" indent="0" algn="r" rtl="0">
              <a:spcBef>
                <a:spcPts val="0"/>
              </a:spcBef>
              <a:spcAft>
                <a:spcPts val="0"/>
              </a:spcAft>
              <a:buNone/>
            </a:pPr>
            <a:endParaRPr lang="en-US" sz="1400" dirty="0">
              <a:latin typeface="Manrope" panose="020B0604020202020204" charset="0"/>
            </a:endParaRPr>
          </a:p>
          <a:p>
            <a:pPr marL="0" lvl="0" indent="0" algn="r" rtl="0">
              <a:spcBef>
                <a:spcPts val="0"/>
              </a:spcBef>
              <a:spcAft>
                <a:spcPts val="0"/>
              </a:spcAft>
              <a:buNone/>
            </a:pPr>
            <a:r>
              <a:rPr lang="en-US" sz="1400" dirty="0">
                <a:latin typeface="Manrope" panose="020B0604020202020204" charset="0"/>
              </a:rPr>
              <a:t>Low handicap: 0(also called “scratch”)–10</a:t>
            </a:r>
          </a:p>
          <a:p>
            <a:pPr marL="0" lvl="0" indent="0" algn="r" rtl="0">
              <a:spcBef>
                <a:spcPts val="0"/>
              </a:spcBef>
              <a:spcAft>
                <a:spcPts val="0"/>
              </a:spcAft>
              <a:buNone/>
            </a:pPr>
            <a:r>
              <a:rPr lang="en-US" sz="1400" dirty="0">
                <a:latin typeface="Manrope" panose="020B0604020202020204" charset="0"/>
              </a:rPr>
              <a:t>Mid-Handicap: 11–18</a:t>
            </a:r>
          </a:p>
          <a:p>
            <a:pPr marL="0" lvl="0" indent="0" algn="r" rtl="0">
              <a:spcBef>
                <a:spcPts val="0"/>
              </a:spcBef>
              <a:spcAft>
                <a:spcPts val="0"/>
              </a:spcAft>
              <a:buNone/>
            </a:pPr>
            <a:r>
              <a:rPr lang="en-US" sz="1400" dirty="0">
                <a:latin typeface="Manrope" panose="020B0604020202020204" charset="0"/>
              </a:rPr>
              <a:t>High handicap: 19+</a:t>
            </a:r>
          </a:p>
          <a:p>
            <a:pPr marL="0" lvl="0" indent="0" algn="r" rtl="0">
              <a:spcBef>
                <a:spcPts val="0"/>
              </a:spcBef>
              <a:spcAft>
                <a:spcPts val="0"/>
              </a:spcAft>
              <a:buNone/>
            </a:pPr>
            <a:endParaRPr lang="en-US" sz="1400" dirty="0">
              <a:latin typeface="Manrope" panose="020B0604020202020204" charset="0"/>
            </a:endParaRPr>
          </a:p>
          <a:p>
            <a:pPr marL="0" lvl="0" indent="0" algn="r" rtl="0">
              <a:spcBef>
                <a:spcPts val="0"/>
              </a:spcBef>
              <a:spcAft>
                <a:spcPts val="0"/>
              </a:spcAft>
              <a:buNone/>
            </a:pPr>
            <a:r>
              <a:rPr lang="en-US" sz="1400" dirty="0">
                <a:latin typeface="Manrope" panose="020B0604020202020204" charset="0"/>
              </a:rPr>
              <a:t>A 54 is considered the maximum handicap. This would be your handicap if you had never played golf and decided to get out for 18 holes today.</a:t>
            </a:r>
          </a:p>
          <a:p>
            <a:pPr marL="0" lvl="0" indent="0" rtl="0">
              <a:spcBef>
                <a:spcPts val="0"/>
              </a:spcBef>
              <a:spcAft>
                <a:spcPts val="0"/>
              </a:spcAft>
              <a:buNone/>
            </a:pPr>
            <a:endParaRPr lang="en-US" sz="1400" dirty="0">
              <a:latin typeface="Manrope" panose="020B0604020202020204" charset="0"/>
            </a:endParaRPr>
          </a:p>
        </p:txBody>
      </p:sp>
      <p:grpSp>
        <p:nvGrpSpPr>
          <p:cNvPr id="10" name="Google Shape;432;p35">
            <a:extLst>
              <a:ext uri="{FF2B5EF4-FFF2-40B4-BE49-F238E27FC236}">
                <a16:creationId xmlns:a16="http://schemas.microsoft.com/office/drawing/2014/main" id="{45EA5F92-AE30-48E2-0740-43A2D9F9D5D8}"/>
              </a:ext>
            </a:extLst>
          </p:cNvPr>
          <p:cNvGrpSpPr/>
          <p:nvPr/>
        </p:nvGrpSpPr>
        <p:grpSpPr>
          <a:xfrm>
            <a:off x="8167074" y="3762511"/>
            <a:ext cx="856216" cy="1188361"/>
            <a:chOff x="1740829" y="3064654"/>
            <a:chExt cx="856216" cy="1188361"/>
          </a:xfrm>
        </p:grpSpPr>
        <p:grpSp>
          <p:nvGrpSpPr>
            <p:cNvPr id="11" name="Google Shape;433;p35">
              <a:extLst>
                <a:ext uri="{FF2B5EF4-FFF2-40B4-BE49-F238E27FC236}">
                  <a16:creationId xmlns:a16="http://schemas.microsoft.com/office/drawing/2014/main" id="{B8AC0BC1-4869-7610-5C32-C3D7AE034F5A}"/>
                </a:ext>
              </a:extLst>
            </p:cNvPr>
            <p:cNvGrpSpPr/>
            <p:nvPr/>
          </p:nvGrpSpPr>
          <p:grpSpPr>
            <a:xfrm>
              <a:off x="2072582" y="3064654"/>
              <a:ext cx="524463" cy="1143998"/>
              <a:chOff x="3121279" y="4174700"/>
              <a:chExt cx="296039" cy="645743"/>
            </a:xfrm>
          </p:grpSpPr>
          <p:sp>
            <p:nvSpPr>
              <p:cNvPr id="13" name="Google Shape;434;p35">
                <a:extLst>
                  <a:ext uri="{FF2B5EF4-FFF2-40B4-BE49-F238E27FC236}">
                    <a16:creationId xmlns:a16="http://schemas.microsoft.com/office/drawing/2014/main" id="{7CC1363E-7789-FFCE-AEA5-B16CAAEA06B8}"/>
                  </a:ext>
                </a:extLst>
              </p:cNvPr>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435;p35">
                <a:extLst>
                  <a:ext uri="{FF2B5EF4-FFF2-40B4-BE49-F238E27FC236}">
                    <a16:creationId xmlns:a16="http://schemas.microsoft.com/office/drawing/2014/main" id="{DC9164AB-9B25-CCCA-87C6-366C693C3234}"/>
                  </a:ext>
                </a:extLst>
              </p:cNvPr>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436;p35">
                <a:extLst>
                  <a:ext uri="{FF2B5EF4-FFF2-40B4-BE49-F238E27FC236}">
                    <a16:creationId xmlns:a16="http://schemas.microsoft.com/office/drawing/2014/main" id="{31A82EFF-CAC5-286A-D01F-2135D61820B8}"/>
                  </a:ext>
                </a:extLst>
              </p:cNvPr>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437;p35">
                <a:extLst>
                  <a:ext uri="{FF2B5EF4-FFF2-40B4-BE49-F238E27FC236}">
                    <a16:creationId xmlns:a16="http://schemas.microsoft.com/office/drawing/2014/main" id="{77EC7924-7FAB-33B5-4788-B3D9957121EC}"/>
                  </a:ext>
                </a:extLst>
              </p:cNvPr>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 name="Google Shape;438;p35">
              <a:extLst>
                <a:ext uri="{FF2B5EF4-FFF2-40B4-BE49-F238E27FC236}">
                  <a16:creationId xmlns:a16="http://schemas.microsoft.com/office/drawing/2014/main" id="{7C38F230-C334-6CD5-F934-8E6F7F09B797}"/>
                </a:ext>
              </a:extLst>
            </p:cNvPr>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mc:AlternateContent xmlns:mc="http://schemas.openxmlformats.org/markup-compatibility/2006">
        <mc:Choice xmlns:am3d="http://schemas.microsoft.com/office/drawing/2017/model3d" Requires="am3d">
          <p:graphicFrame>
            <p:nvGraphicFramePr>
              <p:cNvPr id="2" name="3D Model 1" descr="White Golf Ball">
                <a:extLst>
                  <a:ext uri="{FF2B5EF4-FFF2-40B4-BE49-F238E27FC236}">
                    <a16:creationId xmlns:a16="http://schemas.microsoft.com/office/drawing/2014/main" id="{555F60DA-8871-2D84-635C-1AA2B9740EE9}"/>
                  </a:ext>
                </a:extLst>
              </p:cNvPr>
              <p:cNvGraphicFramePr>
                <a:graphicFrameLocks noChangeAspect="1"/>
              </p:cNvGraphicFramePr>
              <p:nvPr>
                <p:extLst>
                  <p:ext uri="{D42A27DB-BD31-4B8C-83A1-F6EECF244321}">
                    <p14:modId xmlns:p14="http://schemas.microsoft.com/office/powerpoint/2010/main" val="2239666637"/>
                  </p:ext>
                </p:extLst>
              </p:nvPr>
            </p:nvGraphicFramePr>
            <p:xfrm>
              <a:off x="0" y="-262953"/>
              <a:ext cx="2255672" cy="2255672"/>
            </p:xfrm>
            <a:graphic>
              <a:graphicData uri="http://schemas.microsoft.com/office/drawing/2017/model3d">
                <am3d:model3d r:embed="rId3">
                  <am3d:spPr>
                    <a:xfrm>
                      <a:off x="0" y="0"/>
                      <a:ext cx="2255672" cy="2255672"/>
                    </a:xfrm>
                    <a:prstGeom prst="rect">
                      <a:avLst/>
                    </a:prstGeom>
                    <a:effectLst>
                      <a:outerShdw blurRad="63500" sx="102000" sy="102000" algn="ctr" rotWithShape="0">
                        <a:prstClr val="black">
                          <a:alpha val="40000"/>
                        </a:prstClr>
                      </a:outerShdw>
                    </a:effectLst>
                  </am3d:spPr>
                  <am3d:camera>
                    <am3d:pos x="0" y="0" z="81469193"/>
                    <am3d:up dx="0" dy="36000000" dz="0"/>
                    <am3d:lookAt x="0" y="0" z="0"/>
                    <am3d:perspective fov="2700000"/>
                  </am3d:camera>
                  <am3d:trans>
                    <am3d:meterPerModelUnit n="24326292" d="1000000"/>
                    <am3d:preTrans dx="0" dy="-18000326" dz="0"/>
                    <am3d:scale>
                      <am3d:sx n="1000000" d="1000000"/>
                      <am3d:sy n="1000000" d="1000000"/>
                      <am3d:sz n="1000000" d="1000000"/>
                    </am3d:scale>
                    <am3d:rot ax="-1980580" ay="2426111" az="-1370902"/>
                    <am3d:postTrans dx="0" dy="0" dz="0"/>
                  </am3d:trans>
                  <am3d:raster rName="Office3DRenderer" rVer="16.0.8326">
                    <am3d:blip r:embed="rId4"/>
                  </am3d:raster>
                  <am3d:objViewport viewportSz="39498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hite Golf Ball">
                <a:extLst>
                  <a:ext uri="{FF2B5EF4-FFF2-40B4-BE49-F238E27FC236}">
                    <a16:creationId xmlns:a16="http://schemas.microsoft.com/office/drawing/2014/main" id="{555F60DA-8871-2D84-635C-1AA2B9740EE9}"/>
                  </a:ext>
                </a:extLst>
              </p:cNvPr>
              <p:cNvPicPr>
                <a:picLocks noGrp="1" noRot="1" noChangeAspect="1" noMove="1" noResize="1" noEditPoints="1" noAdjustHandles="1" noChangeArrowheads="1" noChangeShapeType="1" noCrop="1"/>
              </p:cNvPicPr>
              <p:nvPr/>
            </p:nvPicPr>
            <p:blipFill>
              <a:blip r:embed="rId4"/>
              <a:stretch>
                <a:fillRect/>
              </a:stretch>
            </p:blipFill>
            <p:spPr>
              <a:xfrm>
                <a:off x="0" y="-262953"/>
                <a:ext cx="2255672" cy="2255672"/>
              </a:xfrm>
              <a:prstGeom prst="rect">
                <a:avLst/>
              </a:prstGeom>
              <a:effectLst>
                <a:outerShdw blurRad="63500" sx="102000" sy="102000" algn="ctr" rotWithShape="0">
                  <a:prstClr val="black">
                    <a:alpha val="40000"/>
                  </a:prstClr>
                </a:outerShdw>
              </a:effectLst>
            </p:spPr>
          </p:pic>
        </mc:Fallback>
      </mc:AlternateContent>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5" name="Google Shape;425;p35"/>
          <p:cNvSpPr txBox="1">
            <a:spLocks noGrp="1"/>
          </p:cNvSpPr>
          <p:nvPr>
            <p:ph type="subTitle" idx="1"/>
          </p:nvPr>
        </p:nvSpPr>
        <p:spPr>
          <a:xfrm>
            <a:off x="1268128" y="3697615"/>
            <a:ext cx="7484553" cy="12853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Oak Hill East </a:t>
            </a:r>
            <a:r>
              <a:rPr lang="en" sz="1050" dirty="0"/>
              <a:t>(Pittsford,New York)	</a:t>
            </a:r>
            <a:r>
              <a:rPr lang="en" sz="1400" dirty="0"/>
              <a:t>	        Par 70     Course Rating  77.3      Slope 153</a:t>
            </a:r>
          </a:p>
          <a:p>
            <a:pPr marL="0" lvl="0" indent="0" algn="l" rtl="0">
              <a:spcBef>
                <a:spcPts val="0"/>
              </a:spcBef>
              <a:spcAft>
                <a:spcPts val="0"/>
              </a:spcAft>
              <a:buNone/>
            </a:pPr>
            <a:r>
              <a:rPr lang="en-US" sz="1400" dirty="0"/>
              <a:t>The Los Angeles Country Club – North Course      Par 70     Course Rating  75.7      Slope 143</a:t>
            </a:r>
          </a:p>
          <a:p>
            <a:pPr marL="0" lvl="0" indent="0" algn="l" rtl="0">
              <a:spcBef>
                <a:spcPts val="0"/>
              </a:spcBef>
              <a:spcAft>
                <a:spcPts val="0"/>
              </a:spcAft>
              <a:buNone/>
            </a:pPr>
            <a:r>
              <a:rPr lang="en-US" sz="1400" dirty="0"/>
              <a:t>Torrey Pines - South Course</a:t>
            </a:r>
            <a:r>
              <a:rPr lang="en-US" sz="1050" dirty="0"/>
              <a:t>(San Diego, CA)  </a:t>
            </a:r>
            <a:r>
              <a:rPr lang="en-US" sz="1400" dirty="0"/>
              <a:t>	        Par 71      Course Rating  78.8      Slope 148</a:t>
            </a:r>
          </a:p>
          <a:p>
            <a:pPr marL="0" lvl="0" indent="0" algn="l" rtl="0">
              <a:spcBef>
                <a:spcPts val="0"/>
              </a:spcBef>
              <a:spcAft>
                <a:spcPts val="0"/>
              </a:spcAft>
              <a:buNone/>
            </a:pPr>
            <a:r>
              <a:rPr lang="en-US" sz="1400" dirty="0"/>
              <a:t>Royal Liverpool Golf Club </a:t>
            </a:r>
            <a:r>
              <a:rPr lang="en-US" sz="1050" dirty="0"/>
              <a:t>(Wirral, England) </a:t>
            </a:r>
            <a:r>
              <a:rPr lang="en-US" sz="1400" dirty="0"/>
              <a:t>	        Par 71      Course Rating  77.1        Slope 152</a:t>
            </a:r>
          </a:p>
          <a:p>
            <a:pPr marL="0" lvl="0" indent="0" algn="l" rtl="0">
              <a:spcBef>
                <a:spcPts val="0"/>
              </a:spcBef>
              <a:spcAft>
                <a:spcPts val="0"/>
              </a:spcAft>
              <a:buNone/>
            </a:pPr>
            <a:r>
              <a:rPr lang="en-US" sz="1400" dirty="0"/>
              <a:t>Augusta National </a:t>
            </a:r>
            <a:r>
              <a:rPr lang="en-US" sz="1050" dirty="0"/>
              <a:t>(Augusta, Georgia) </a:t>
            </a:r>
            <a:r>
              <a:rPr lang="en-US" sz="1400" dirty="0"/>
              <a:t>		        Par 72     Course Rating  76.2      Slope 148</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429" name="Google Shape;429;p35"/>
          <p:cNvSpPr txBox="1">
            <a:spLocks noGrp="1"/>
          </p:cNvSpPr>
          <p:nvPr>
            <p:ph type="subTitle" idx="5"/>
          </p:nvPr>
        </p:nvSpPr>
        <p:spPr>
          <a:xfrm>
            <a:off x="1312983" y="3357760"/>
            <a:ext cx="7394841" cy="3398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leway Black" pitchFamily="2" charset="0"/>
                <a:ea typeface="ADLaM Display" panose="02010000000000000000" pitchFamily="2" charset="0"/>
                <a:cs typeface="ADLaM Display" panose="02010000000000000000" pitchFamily="2" charset="0"/>
              </a:rPr>
              <a:t>BELOW ARE 5 OF THE TOUGHEST COURSES PLAYED ON THE PGA TOUR</a:t>
            </a:r>
            <a:endParaRPr dirty="0">
              <a:latin typeface="Raleway Black" pitchFamily="2" charset="0"/>
              <a:ea typeface="ADLaM Display" panose="02010000000000000000" pitchFamily="2" charset="0"/>
              <a:cs typeface="ADLaM Display" panose="02010000000000000000" pitchFamily="2" charset="0"/>
            </a:endParaRPr>
          </a:p>
        </p:txBody>
      </p:sp>
      <p:sp>
        <p:nvSpPr>
          <p:cNvPr id="17" name="Google Shape;425;p35">
            <a:extLst>
              <a:ext uri="{FF2B5EF4-FFF2-40B4-BE49-F238E27FC236}">
                <a16:creationId xmlns:a16="http://schemas.microsoft.com/office/drawing/2014/main" id="{781929C9-7EEF-6620-007E-A5A7C30D2AB3}"/>
              </a:ext>
            </a:extLst>
          </p:cNvPr>
          <p:cNvSpPr txBox="1">
            <a:spLocks/>
          </p:cNvSpPr>
          <p:nvPr/>
        </p:nvSpPr>
        <p:spPr>
          <a:xfrm>
            <a:off x="1312982" y="897078"/>
            <a:ext cx="7394841" cy="2285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9pPr>
          </a:lstStyle>
          <a:p>
            <a:pPr marL="0" indent="0"/>
            <a:r>
              <a:rPr lang="en-US" sz="1400" dirty="0"/>
              <a:t>Golf courses are rated by two systems. Course rating is based on what a 0 ("scratch“) handicap player would score. While the Slope measures the difficulty between an 18-handicap golfer and a scratch golfer. Slopes measurements are between 55  and 155. The average slope is a 113.</a:t>
            </a:r>
          </a:p>
          <a:p>
            <a:pPr marL="0" indent="0"/>
            <a:endParaRPr lang="en-US" sz="1400" dirty="0"/>
          </a:p>
          <a:p>
            <a:pPr marL="0" indent="0"/>
            <a:r>
              <a:rPr lang="en-US" sz="1400" dirty="0"/>
              <a:t>Most golf courses that amateurs play average between 4,952 yards and 6,518 yards pending the tee boxes being played from. </a:t>
            </a:r>
          </a:p>
          <a:p>
            <a:pPr marL="0" indent="0"/>
            <a:endParaRPr lang="en-US" sz="1400" dirty="0"/>
          </a:p>
          <a:p>
            <a:pPr marL="0" indent="0"/>
            <a:r>
              <a:rPr lang="en-US" sz="1400" dirty="0"/>
              <a:t>Courses played on the PGA Tour average 7,221 yards with an average Slope Rating  at 148.8 and average course rating of 75.</a:t>
            </a:r>
          </a:p>
          <a:p>
            <a:pPr marL="0" indent="0"/>
            <a:endParaRPr lang="en-US" sz="1400" dirty="0"/>
          </a:p>
        </p:txBody>
      </p:sp>
      <p:sp>
        <p:nvSpPr>
          <p:cNvPr id="4" name="Google Shape;413;p34">
            <a:extLst>
              <a:ext uri="{FF2B5EF4-FFF2-40B4-BE49-F238E27FC236}">
                <a16:creationId xmlns:a16="http://schemas.microsoft.com/office/drawing/2014/main" id="{63ACFA8E-4294-BCFF-4FAA-BA6C1C52D769}"/>
              </a:ext>
            </a:extLst>
          </p:cNvPr>
          <p:cNvSpPr txBox="1">
            <a:spLocks/>
          </p:cNvSpPr>
          <p:nvPr/>
        </p:nvSpPr>
        <p:spPr>
          <a:xfrm>
            <a:off x="1770324" y="174159"/>
            <a:ext cx="5603351" cy="8033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1pPr>
            <a:lvl2pPr marL="914400" marR="0" lvl="1"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2pPr>
            <a:lvl3pPr marL="1371600" marR="0" lvl="2"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3pPr>
            <a:lvl4pPr marL="1828800" marR="0" lvl="3"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4pPr>
            <a:lvl5pPr marL="2286000" marR="0" lvl="4"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5pPr>
            <a:lvl6pPr marL="2743200" marR="0" lvl="5"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6pPr>
            <a:lvl7pPr marL="3200400" marR="0" lvl="6"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7pPr>
            <a:lvl8pPr marL="3657600" marR="0" lvl="7"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8pPr>
            <a:lvl9pPr marL="4114800" marR="0" lvl="8" indent="-304800" algn="ctr" rtl="0">
              <a:lnSpc>
                <a:spcPct val="100000"/>
              </a:lnSpc>
              <a:spcBef>
                <a:spcPts val="0"/>
              </a:spcBef>
              <a:spcAft>
                <a:spcPts val="0"/>
              </a:spcAft>
              <a:buClr>
                <a:schemeClr val="dk1"/>
              </a:buClr>
              <a:buSzPts val="1200"/>
              <a:buFont typeface="Manrope"/>
              <a:buNone/>
              <a:defRPr sz="1200" b="0" i="0" u="none" strike="noStrike" cap="none">
                <a:solidFill>
                  <a:schemeClr val="dk1"/>
                </a:solidFill>
                <a:latin typeface="Manrope"/>
                <a:ea typeface="Manrope"/>
                <a:cs typeface="Manrope"/>
                <a:sym typeface="Manrope"/>
              </a:defRPr>
            </a:lvl9pPr>
          </a:lstStyle>
          <a:p>
            <a:pPr marL="0" indent="0" algn="ctr"/>
            <a:r>
              <a:rPr lang="en-US" sz="5400" dirty="0">
                <a:latin typeface="Raleway Black" pitchFamily="2" charset="0"/>
              </a:rPr>
              <a:t>PGA COURSES</a:t>
            </a:r>
          </a:p>
        </p:txBody>
      </p:sp>
      <mc:AlternateContent xmlns:mc="http://schemas.openxmlformats.org/markup-compatibility/2006">
        <mc:Choice xmlns:am3d="http://schemas.microsoft.com/office/drawing/2017/model3d" Requires="am3d">
          <p:graphicFrame>
            <p:nvGraphicFramePr>
              <p:cNvPr id="2" name="3D Model 1" descr="White Golf Ball">
                <a:extLst>
                  <a:ext uri="{FF2B5EF4-FFF2-40B4-BE49-F238E27FC236}">
                    <a16:creationId xmlns:a16="http://schemas.microsoft.com/office/drawing/2014/main" id="{63C0B749-41AA-86D8-4943-2BB19F518478}"/>
                  </a:ext>
                </a:extLst>
              </p:cNvPr>
              <p:cNvGraphicFramePr>
                <a:graphicFrameLocks noChangeAspect="1"/>
              </p:cNvGraphicFramePr>
              <p:nvPr>
                <p:extLst>
                  <p:ext uri="{D42A27DB-BD31-4B8C-83A1-F6EECF244321}">
                    <p14:modId xmlns:p14="http://schemas.microsoft.com/office/powerpoint/2010/main" val="4018667145"/>
                  </p:ext>
                </p:extLst>
              </p:nvPr>
            </p:nvGraphicFramePr>
            <p:xfrm>
              <a:off x="-1009969" y="3598378"/>
              <a:ext cx="2255670" cy="2255671"/>
            </p:xfrm>
            <a:graphic>
              <a:graphicData uri="http://schemas.microsoft.com/office/drawing/2017/model3d">
                <am3d:model3d r:embed="rId3">
                  <am3d:spPr>
                    <a:xfrm>
                      <a:off x="0" y="0"/>
                      <a:ext cx="2255670" cy="2255671"/>
                    </a:xfrm>
                    <a:prstGeom prst="rect">
                      <a:avLst/>
                    </a:prstGeom>
                    <a:effectLst>
                      <a:outerShdw blurRad="63500" sx="102000" sy="102000" algn="ctr" rotWithShape="0">
                        <a:prstClr val="black">
                          <a:alpha val="40000"/>
                        </a:prstClr>
                      </a:outerShdw>
                    </a:effectLst>
                  </am3d:spPr>
                  <am3d:camera>
                    <am3d:pos x="0" y="0" z="81469193"/>
                    <am3d:up dx="0" dy="36000000" dz="0"/>
                    <am3d:lookAt x="0" y="0" z="0"/>
                    <am3d:perspective fov="2700000"/>
                  </am3d:camera>
                  <am3d:trans>
                    <am3d:meterPerModelUnit n="24326292" d="1000000"/>
                    <am3d:preTrans dx="0" dy="-18000326" dz="0"/>
                    <am3d:scale>
                      <am3d:sx n="1000000" d="1000000"/>
                      <am3d:sy n="1000000" d="1000000"/>
                      <am3d:sz n="1000000" d="1000000"/>
                    </am3d:scale>
                    <am3d:rot ax="-5495738" ay="295666" az="-6478102"/>
                    <am3d:postTrans dx="0" dy="0" dz="0"/>
                  </am3d:trans>
                  <am3d:raster rName="Office3DRenderer" rVer="16.0.8326">
                    <am3d:blip r:embed="rId4"/>
                  </am3d:raster>
                  <am3d:objViewport viewportSz="39498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White Golf Ball">
                <a:extLst>
                  <a:ext uri="{FF2B5EF4-FFF2-40B4-BE49-F238E27FC236}">
                    <a16:creationId xmlns:a16="http://schemas.microsoft.com/office/drawing/2014/main" id="{63C0B749-41AA-86D8-4943-2BB19F518478}"/>
                  </a:ext>
                </a:extLst>
              </p:cNvPr>
              <p:cNvPicPr>
                <a:picLocks noGrp="1" noRot="1" noChangeAspect="1" noMove="1" noResize="1" noEditPoints="1" noAdjustHandles="1" noChangeArrowheads="1" noChangeShapeType="1" noCrop="1"/>
              </p:cNvPicPr>
              <p:nvPr/>
            </p:nvPicPr>
            <p:blipFill>
              <a:blip r:embed="rId4"/>
              <a:stretch>
                <a:fillRect/>
              </a:stretch>
            </p:blipFill>
            <p:spPr>
              <a:xfrm>
                <a:off x="-1009969" y="3598378"/>
                <a:ext cx="2255670" cy="2255671"/>
              </a:xfrm>
              <a:prstGeom prst="rect">
                <a:avLst/>
              </a:prstGeom>
              <a:effectLst>
                <a:outerShdw blurRad="63500" sx="102000" sy="102000" algn="ctr" rotWithShape="0">
                  <a:prstClr val="black">
                    <a:alpha val="40000"/>
                  </a:prstClr>
                </a:outerShdw>
              </a:effectLst>
            </p:spPr>
          </p:pic>
        </mc:Fallback>
      </mc:AlternateContent>
    </p:spTree>
    <p:extLst>
      <p:ext uri="{BB962C8B-B14F-4D97-AF65-F5344CB8AC3E}">
        <p14:creationId xmlns:p14="http://schemas.microsoft.com/office/powerpoint/2010/main" val="2136547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9979609D-E426-F54F-089B-A43C28843567}"/>
                  </a:ext>
                </a:extLst>
              </p:cNvPr>
              <p:cNvGraphicFramePr>
                <a:graphicFrameLocks noGrp="1"/>
              </p:cNvGraphicFramePr>
              <p:nvPr>
                <p:extLst>
                  <p:ext uri="{D42A27DB-BD31-4B8C-83A1-F6EECF244321}">
                    <p14:modId xmlns:p14="http://schemas.microsoft.com/office/powerpoint/2010/main" val="3219780798"/>
                  </p:ext>
                </p:extLst>
              </p:nvPr>
            </p:nvGraphicFramePr>
            <p:xfrm>
              <a:off x="-29030" y="0"/>
              <a:ext cx="9419771" cy="54864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1" name="Add-in 10">
                <a:extLst>
                  <a:ext uri="{FF2B5EF4-FFF2-40B4-BE49-F238E27FC236}">
                    <a16:creationId xmlns:a16="http://schemas.microsoft.com/office/drawing/2014/main" id="{9979609D-E426-F54F-089B-A43C28843567}"/>
                  </a:ext>
                </a:extLst>
              </p:cNvPr>
              <p:cNvPicPr>
                <a:picLocks noGrp="1" noRot="1" noChangeAspect="1" noMove="1" noResize="1" noEditPoints="1" noAdjustHandles="1" noChangeArrowheads="1" noChangeShapeType="1"/>
              </p:cNvPicPr>
              <p:nvPr/>
            </p:nvPicPr>
            <p:blipFill>
              <a:blip r:embed="rId3"/>
              <a:stretch>
                <a:fillRect/>
              </a:stretch>
            </p:blipFill>
            <p:spPr>
              <a:xfrm>
                <a:off x="-29030" y="0"/>
                <a:ext cx="9419771" cy="5486400"/>
              </a:xfrm>
              <a:prstGeom prst="rect">
                <a:avLst/>
              </a:prstGeom>
            </p:spPr>
          </p:pic>
        </mc:Fallback>
      </mc:AlternateContent>
      <p:pic>
        <p:nvPicPr>
          <p:cNvPr id="12" name="Picture 11" descr="A graph showing a line of a line">
            <a:extLst>
              <a:ext uri="{FF2B5EF4-FFF2-40B4-BE49-F238E27FC236}">
                <a16:creationId xmlns:a16="http://schemas.microsoft.com/office/drawing/2014/main" id="{A54300EC-4290-072D-7A5B-898F3A7A79AE}"/>
              </a:ext>
            </a:extLst>
          </p:cNvPr>
          <p:cNvPicPr>
            <a:picLocks noChangeAspect="1"/>
          </p:cNvPicPr>
          <p:nvPr/>
        </p:nvPicPr>
        <p:blipFill>
          <a:blip r:embed="rId4"/>
          <a:stretch>
            <a:fillRect/>
          </a:stretch>
        </p:blipFill>
        <p:spPr>
          <a:xfrm>
            <a:off x="5225036" y="5764336"/>
            <a:ext cx="3685953" cy="2473424"/>
          </a:xfrm>
          <a:prstGeom prst="rect">
            <a:avLst/>
          </a:prstGeom>
        </p:spPr>
      </p:pic>
      <p:pic>
        <p:nvPicPr>
          <p:cNvPr id="13" name="Picture 12" descr="A green rectangular object with numbers&#10;&#10;Description automatically generated">
            <a:extLst>
              <a:ext uri="{FF2B5EF4-FFF2-40B4-BE49-F238E27FC236}">
                <a16:creationId xmlns:a16="http://schemas.microsoft.com/office/drawing/2014/main" id="{FE60ADD8-E1DC-4BD8-99D8-5A76527EA992}"/>
              </a:ext>
            </a:extLst>
          </p:cNvPr>
          <p:cNvPicPr>
            <a:picLocks noChangeAspect="1"/>
          </p:cNvPicPr>
          <p:nvPr/>
        </p:nvPicPr>
        <p:blipFill>
          <a:blip r:embed="rId5"/>
          <a:stretch>
            <a:fillRect/>
          </a:stretch>
        </p:blipFill>
        <p:spPr>
          <a:xfrm>
            <a:off x="-3997776" y="2571750"/>
            <a:ext cx="3685953" cy="2500305"/>
          </a:xfrm>
          <a:prstGeom prst="rect">
            <a:avLst/>
          </a:prstGeom>
        </p:spPr>
      </p:pic>
      <p:pic>
        <p:nvPicPr>
          <p:cNvPr id="14" name="Picture 13" descr="A graph of average distance&#10;&#10;Description automatically generated with medium confidence">
            <a:extLst>
              <a:ext uri="{FF2B5EF4-FFF2-40B4-BE49-F238E27FC236}">
                <a16:creationId xmlns:a16="http://schemas.microsoft.com/office/drawing/2014/main" id="{C32B8EB9-F913-AAEB-E0DB-1E3E7ECC4BB6}"/>
              </a:ext>
            </a:extLst>
          </p:cNvPr>
          <p:cNvPicPr>
            <a:picLocks noChangeAspect="1"/>
          </p:cNvPicPr>
          <p:nvPr/>
        </p:nvPicPr>
        <p:blipFill>
          <a:blip r:embed="rId6"/>
          <a:stretch>
            <a:fillRect/>
          </a:stretch>
        </p:blipFill>
        <p:spPr>
          <a:xfrm>
            <a:off x="9924449" y="2818903"/>
            <a:ext cx="3879348" cy="2719398"/>
          </a:xfrm>
          <a:prstGeom prst="rect">
            <a:avLst/>
          </a:prstGeom>
        </p:spPr>
      </p:pic>
    </p:spTree>
    <p:extLst>
      <p:ext uri="{BB962C8B-B14F-4D97-AF65-F5344CB8AC3E}">
        <p14:creationId xmlns:p14="http://schemas.microsoft.com/office/powerpoint/2010/main" val="171067127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pSp>
        <p:nvGrpSpPr>
          <p:cNvPr id="432" name="Google Shape;432;p35"/>
          <p:cNvGrpSpPr/>
          <p:nvPr/>
        </p:nvGrpSpPr>
        <p:grpSpPr>
          <a:xfrm>
            <a:off x="0" y="3832328"/>
            <a:ext cx="856216" cy="1188361"/>
            <a:chOff x="1740829" y="3064654"/>
            <a:chExt cx="856216" cy="1188361"/>
          </a:xfrm>
        </p:grpSpPr>
        <p:grpSp>
          <p:nvGrpSpPr>
            <p:cNvPr id="433" name="Google Shape;433;p35"/>
            <p:cNvGrpSpPr/>
            <p:nvPr/>
          </p:nvGrpSpPr>
          <p:grpSpPr>
            <a:xfrm>
              <a:off x="2072582" y="3064654"/>
              <a:ext cx="524463" cy="1143998"/>
              <a:chOff x="3121279" y="4174700"/>
              <a:chExt cx="296039" cy="645743"/>
            </a:xfrm>
          </p:grpSpPr>
          <p:sp>
            <p:nvSpPr>
              <p:cNvPr id="434" name="Google Shape;434;p35"/>
              <p:cNvSpPr/>
              <p:nvPr/>
            </p:nvSpPr>
            <p:spPr>
              <a:xfrm>
                <a:off x="3121279" y="4180742"/>
                <a:ext cx="39271" cy="639701"/>
              </a:xfrm>
              <a:custGeom>
                <a:avLst/>
                <a:gdLst/>
                <a:ahLst/>
                <a:cxnLst/>
                <a:rect l="l" t="t" r="r" b="b"/>
                <a:pathLst>
                  <a:path w="52" h="847" extrusionOk="0">
                    <a:moveTo>
                      <a:pt x="52" y="843"/>
                    </a:moveTo>
                    <a:lnTo>
                      <a:pt x="52" y="843"/>
                    </a:lnTo>
                    <a:cubicBezTo>
                      <a:pt x="35" y="848"/>
                      <a:pt x="17" y="848"/>
                      <a:pt x="0" y="843"/>
                    </a:cubicBezTo>
                    <a:lnTo>
                      <a:pt x="0" y="0"/>
                    </a:lnTo>
                    <a:lnTo>
                      <a:pt x="52" y="0"/>
                    </a:lnTo>
                    <a:lnTo>
                      <a:pt x="52" y="843"/>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5" name="Google Shape;435;p35"/>
              <p:cNvSpPr/>
              <p:nvPr/>
            </p:nvSpPr>
            <p:spPr>
              <a:xfrm>
                <a:off x="3121279" y="4180742"/>
                <a:ext cx="15104" cy="639701"/>
              </a:xfrm>
              <a:custGeom>
                <a:avLst/>
                <a:gdLst/>
                <a:ahLst/>
                <a:cxnLst/>
                <a:rect l="l" t="t" r="r" b="b"/>
                <a:pathLst>
                  <a:path w="20" h="847" extrusionOk="0">
                    <a:moveTo>
                      <a:pt x="20" y="847"/>
                    </a:moveTo>
                    <a:lnTo>
                      <a:pt x="9" y="845"/>
                    </a:lnTo>
                    <a:lnTo>
                      <a:pt x="0" y="843"/>
                    </a:lnTo>
                    <a:lnTo>
                      <a:pt x="0" y="0"/>
                    </a:lnTo>
                    <a:lnTo>
                      <a:pt x="20" y="0"/>
                    </a:lnTo>
                    <a:lnTo>
                      <a:pt x="20" y="84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6" name="Google Shape;436;p35"/>
              <p:cNvSpPr/>
              <p:nvPr/>
            </p:nvSpPr>
            <p:spPr>
              <a:xfrm>
                <a:off x="3121279" y="4186784"/>
                <a:ext cx="296039" cy="191835"/>
              </a:xfrm>
              <a:custGeom>
                <a:avLst/>
                <a:gdLst/>
                <a:ahLst/>
                <a:cxnLst/>
                <a:rect l="l" t="t" r="r" b="b"/>
                <a:pathLst>
                  <a:path w="392" h="254" extrusionOk="0">
                    <a:moveTo>
                      <a:pt x="0" y="0"/>
                    </a:moveTo>
                    <a:lnTo>
                      <a:pt x="0" y="254"/>
                    </a:lnTo>
                    <a:lnTo>
                      <a:pt x="392" y="127"/>
                    </a:lnTo>
                    <a:lnTo>
                      <a:pt x="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35"/>
              <p:cNvSpPr/>
              <p:nvPr/>
            </p:nvSpPr>
            <p:spPr>
              <a:xfrm>
                <a:off x="3121279" y="4174700"/>
                <a:ext cx="39271" cy="12084"/>
              </a:xfrm>
              <a:custGeom>
                <a:avLst/>
                <a:gdLst/>
                <a:ahLst/>
                <a:cxnLst/>
                <a:rect l="l" t="t" r="r" b="b"/>
                <a:pathLst>
                  <a:path w="52" h="16" extrusionOk="0">
                    <a:moveTo>
                      <a:pt x="52" y="8"/>
                    </a:moveTo>
                    <a:cubicBezTo>
                      <a:pt x="52" y="12"/>
                      <a:pt x="41" y="16"/>
                      <a:pt x="26" y="16"/>
                    </a:cubicBezTo>
                    <a:cubicBezTo>
                      <a:pt x="11" y="16"/>
                      <a:pt x="0" y="12"/>
                      <a:pt x="0" y="8"/>
                    </a:cubicBezTo>
                    <a:cubicBezTo>
                      <a:pt x="0" y="4"/>
                      <a:pt x="11" y="0"/>
                      <a:pt x="26" y="0"/>
                    </a:cubicBezTo>
                    <a:cubicBezTo>
                      <a:pt x="41" y="0"/>
                      <a:pt x="52" y="4"/>
                      <a:pt x="52" y="8"/>
                    </a:cubicBezTo>
                    <a:close/>
                  </a:path>
                </a:pathLst>
              </a:custGeom>
              <a:solidFill>
                <a:srgbClr val="DCBC8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438" name="Google Shape;438;p35"/>
            <p:cNvSpPr/>
            <p:nvPr/>
          </p:nvSpPr>
          <p:spPr>
            <a:xfrm>
              <a:off x="1740829" y="4145382"/>
              <a:ext cx="708475" cy="107632"/>
            </a:xfrm>
            <a:custGeom>
              <a:avLst/>
              <a:gdLst/>
              <a:ahLst/>
              <a:cxnLst/>
              <a:rect l="l" t="t" r="r" b="b"/>
              <a:pathLst>
                <a:path w="1119" h="170" extrusionOk="0">
                  <a:moveTo>
                    <a:pt x="0" y="170"/>
                  </a:moveTo>
                  <a:lnTo>
                    <a:pt x="1119" y="170"/>
                  </a:lnTo>
                  <a:cubicBezTo>
                    <a:pt x="1119" y="170"/>
                    <a:pt x="598" y="-212"/>
                    <a:pt x="0" y="170"/>
                  </a:cubicBezTo>
                  <a:close/>
                </a:path>
              </a:pathLst>
            </a:custGeom>
            <a:solidFill>
              <a:schemeClr val="dk2"/>
            </a:solidFill>
            <a:ln>
              <a:noFill/>
            </a:ln>
          </p:spPr>
          <p:txBody>
            <a:bodyPr spcFirstLastPara="1" wrap="square" lIns="90000" tIns="16200" rIns="90000" bIns="16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7" name="Title 6">
            <a:extLst>
              <a:ext uri="{FF2B5EF4-FFF2-40B4-BE49-F238E27FC236}">
                <a16:creationId xmlns:a16="http://schemas.microsoft.com/office/drawing/2014/main" id="{ABC0E8F2-63A3-6BA1-AD42-08A04949B5E3}"/>
              </a:ext>
            </a:extLst>
          </p:cNvPr>
          <p:cNvSpPr>
            <a:spLocks noGrp="1"/>
          </p:cNvSpPr>
          <p:nvPr>
            <p:ph type="title"/>
          </p:nvPr>
        </p:nvSpPr>
        <p:spPr>
          <a:xfrm>
            <a:off x="1323419" y="-1"/>
            <a:ext cx="3901618" cy="1032377"/>
          </a:xfrm>
        </p:spPr>
        <p:txBody>
          <a:bodyPr vert="horz"/>
          <a:lstStyle/>
          <a:p>
            <a:pPr algn="r"/>
            <a:r>
              <a:rPr lang="en-US" sz="3200" dirty="0">
                <a:latin typeface="Verdana Pro Black" panose="020B0A04030504040204" pitchFamily="34" charset="0"/>
              </a:rPr>
              <a:t>DRIVING DISTANCE</a:t>
            </a:r>
          </a:p>
        </p:txBody>
      </p:sp>
      <p:pic>
        <p:nvPicPr>
          <p:cNvPr id="4" name="Picture 3" descr="A graph showing a line of a line">
            <a:extLst>
              <a:ext uri="{FF2B5EF4-FFF2-40B4-BE49-F238E27FC236}">
                <a16:creationId xmlns:a16="http://schemas.microsoft.com/office/drawing/2014/main" id="{AAD58867-A1E8-1B02-4845-E205ABE0055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795"/>
                    </a14:imgEffect>
                  </a14:imgLayer>
                </a14:imgProps>
              </a:ext>
            </a:extLst>
          </a:blip>
          <a:stretch>
            <a:fillRect/>
          </a:stretch>
        </p:blipFill>
        <p:spPr>
          <a:xfrm>
            <a:off x="5225038" y="49337"/>
            <a:ext cx="3685953" cy="2473424"/>
          </a:xfrm>
          <a:prstGeom prst="rect">
            <a:avLst/>
          </a:prstGeom>
          <a:ln w="19050">
            <a:solidFill>
              <a:schemeClr val="bg2"/>
            </a:solidFill>
          </a:ln>
          <a:effectLst>
            <a:outerShdw blurRad="63500" sx="102000" sy="102000" algn="ctr" rotWithShape="0">
              <a:prstClr val="black">
                <a:alpha val="40000"/>
              </a:prstClr>
            </a:outerShdw>
          </a:effectLst>
        </p:spPr>
      </p:pic>
      <p:pic>
        <p:nvPicPr>
          <p:cNvPr id="9" name="Picture 8" descr="A green rectangular object with numbers&#10;&#10;Description automatically generated">
            <a:extLst>
              <a:ext uri="{FF2B5EF4-FFF2-40B4-BE49-F238E27FC236}">
                <a16:creationId xmlns:a16="http://schemas.microsoft.com/office/drawing/2014/main" id="{239757F3-F511-7AFA-253F-63CE4F212C5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905"/>
                    </a14:imgEffect>
                  </a14:imgLayer>
                </a14:imgProps>
              </a:ext>
            </a:extLst>
          </a:blip>
          <a:stretch>
            <a:fillRect/>
          </a:stretch>
        </p:blipFill>
        <p:spPr>
          <a:xfrm>
            <a:off x="5225037" y="2522760"/>
            <a:ext cx="3685953" cy="2500305"/>
          </a:xfrm>
          <a:prstGeom prst="rect">
            <a:avLst/>
          </a:prstGeom>
          <a:ln w="19050">
            <a:solidFill>
              <a:schemeClr val="bg2"/>
            </a:solidFill>
          </a:ln>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4ACF091E-45CF-7CF2-A8FA-B5CD954548CB}"/>
              </a:ext>
            </a:extLst>
          </p:cNvPr>
          <p:cNvSpPr txBox="1"/>
          <p:nvPr/>
        </p:nvSpPr>
        <p:spPr>
          <a:xfrm>
            <a:off x="593984" y="1180195"/>
            <a:ext cx="4374951" cy="1277273"/>
          </a:xfrm>
          <a:prstGeom prst="rect">
            <a:avLst/>
          </a:prstGeom>
          <a:noFill/>
        </p:spPr>
        <p:txBody>
          <a:bodyPr wrap="square" rtlCol="0">
            <a:spAutoFit/>
          </a:bodyPr>
          <a:lstStyle/>
          <a:p>
            <a:pPr algn="r"/>
            <a:r>
              <a:rPr lang="en-US" sz="1100" dirty="0">
                <a:solidFill>
                  <a:schemeClr val="tx1">
                    <a:lumMod val="60000"/>
                    <a:lumOff val="40000"/>
                  </a:schemeClr>
                </a:solidFill>
              </a:rPr>
              <a:t>When it comes to driving the golf ball it is easy to see why PGA Tour players get paid to play golf while hobbyist golfers pay to play.</a:t>
            </a:r>
          </a:p>
          <a:p>
            <a:pPr algn="r"/>
            <a:r>
              <a:rPr lang="en-US" sz="1100" dirty="0">
                <a:solidFill>
                  <a:schemeClr val="tx1">
                    <a:lumMod val="60000"/>
                    <a:lumOff val="40000"/>
                  </a:schemeClr>
                </a:solidFill>
              </a:rPr>
              <a:t>PGA Tour players average about 300 yards from the tee box. </a:t>
            </a:r>
          </a:p>
          <a:p>
            <a:pPr algn="r"/>
            <a:endParaRPr lang="en-US" sz="1100" dirty="0">
              <a:solidFill>
                <a:schemeClr val="tx1">
                  <a:lumMod val="60000"/>
                  <a:lumOff val="40000"/>
                </a:schemeClr>
              </a:solidFill>
            </a:endParaRPr>
          </a:p>
          <a:p>
            <a:pPr algn="r"/>
            <a:r>
              <a:rPr lang="en-US" sz="1100" dirty="0">
                <a:solidFill>
                  <a:schemeClr val="tx1">
                    <a:lumMod val="60000"/>
                    <a:lumOff val="40000"/>
                  </a:schemeClr>
                </a:solidFill>
              </a:rPr>
              <a:t>While the average drives for the weekend golfer, across all handicaps, is closer to 225 yards</a:t>
            </a:r>
          </a:p>
          <a:p>
            <a:pPr algn="ctr"/>
            <a:endParaRPr lang="en-US" sz="1100" dirty="0">
              <a:solidFill>
                <a:schemeClr val="tx1">
                  <a:lumMod val="60000"/>
                  <a:lumOff val="40000"/>
                </a:schemeClr>
              </a:solidFill>
            </a:endParaRPr>
          </a:p>
        </p:txBody>
      </p:sp>
      <p:pic>
        <p:nvPicPr>
          <p:cNvPr id="15" name="Picture 14" descr="A graph of average distance&#10;&#10;Description automatically generated with medium confidence">
            <a:extLst>
              <a:ext uri="{FF2B5EF4-FFF2-40B4-BE49-F238E27FC236}">
                <a16:creationId xmlns:a16="http://schemas.microsoft.com/office/drawing/2014/main" id="{127F5299-5A08-5C2F-D6C7-E222D9AD387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720"/>
                    </a14:imgEffect>
                  </a14:imgLayer>
                </a14:imgProps>
              </a:ext>
            </a:extLst>
          </a:blip>
          <a:stretch>
            <a:fillRect/>
          </a:stretch>
        </p:blipFill>
        <p:spPr>
          <a:xfrm>
            <a:off x="964578" y="2301290"/>
            <a:ext cx="3879348" cy="2719398"/>
          </a:xfrm>
          <a:prstGeom prst="rect">
            <a:avLst/>
          </a:prstGeom>
          <a:ln w="19050">
            <a:solidFill>
              <a:schemeClr val="bg2"/>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57010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0" name="Picture 29" descr="A golf course with mountains in the background&#10;&#10;Description automatically generated">
            <a:extLst>
              <a:ext uri="{FF2B5EF4-FFF2-40B4-BE49-F238E27FC236}">
                <a16:creationId xmlns:a16="http://schemas.microsoft.com/office/drawing/2014/main" id="{09ECF077-7861-FE1C-7D19-F0A5A655D836}"/>
              </a:ext>
            </a:extLst>
          </p:cNvPr>
          <p:cNvPicPr>
            <a:picLocks noChangeAspect="1"/>
          </p:cNvPicPr>
          <p:nvPr/>
        </p:nvPicPr>
        <p:blipFill>
          <a:blip r:embed="rId3"/>
          <a:stretch>
            <a:fillRect/>
          </a:stretch>
        </p:blipFill>
        <p:spPr>
          <a:xfrm>
            <a:off x="0" y="0"/>
            <a:ext cx="9144000" cy="5143500"/>
          </a:xfrm>
          <a:prstGeom prst="rect">
            <a:avLst/>
          </a:prstGeom>
          <a:ln>
            <a:noFill/>
          </a:ln>
          <a:effectLst>
            <a:softEdge rad="112500"/>
          </a:effectLst>
        </p:spPr>
      </p:pic>
      <p:sp>
        <p:nvSpPr>
          <p:cNvPr id="334" name="Google Shape;334;p30"/>
          <p:cNvSpPr txBox="1">
            <a:spLocks noGrp="1"/>
          </p:cNvSpPr>
          <p:nvPr>
            <p:ph type="title"/>
          </p:nvPr>
        </p:nvSpPr>
        <p:spPr>
          <a:xfrm>
            <a:off x="248821" y="2148114"/>
            <a:ext cx="3191065" cy="272681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dirty="0">
                <a:solidFill>
                  <a:schemeClr val="accent1">
                    <a:lumMod val="75000"/>
                  </a:schemeClr>
                </a:solidFill>
                <a:latin typeface="Verdana Pro Black" panose="020B0A04030504040204" pitchFamily="34" charset="0"/>
              </a:rPr>
              <a:t>PAR </a:t>
            </a:r>
            <a:br>
              <a:rPr lang="en" sz="4400" dirty="0">
                <a:solidFill>
                  <a:schemeClr val="accent1">
                    <a:lumMod val="75000"/>
                  </a:schemeClr>
                </a:solidFill>
                <a:latin typeface="Verdana Pro Black" panose="020B0A04030504040204" pitchFamily="34" charset="0"/>
              </a:rPr>
            </a:br>
            <a:r>
              <a:rPr lang="en" sz="4400" dirty="0">
                <a:solidFill>
                  <a:schemeClr val="accent1">
                    <a:lumMod val="75000"/>
                  </a:schemeClr>
                </a:solidFill>
                <a:latin typeface="Verdana Pro Black" panose="020B0A04030504040204" pitchFamily="34" charset="0"/>
              </a:rPr>
              <a:t>FOR </a:t>
            </a:r>
            <a:br>
              <a:rPr lang="en" sz="4400" dirty="0">
                <a:solidFill>
                  <a:schemeClr val="accent1">
                    <a:lumMod val="75000"/>
                  </a:schemeClr>
                </a:solidFill>
                <a:latin typeface="Verdana Pro Black" panose="020B0A04030504040204" pitchFamily="34" charset="0"/>
              </a:rPr>
            </a:br>
            <a:r>
              <a:rPr lang="en" sz="4400" dirty="0">
                <a:solidFill>
                  <a:schemeClr val="accent1">
                    <a:lumMod val="75000"/>
                  </a:schemeClr>
                </a:solidFill>
                <a:latin typeface="Verdana Pro Black" panose="020B0A04030504040204" pitchFamily="34" charset="0"/>
              </a:rPr>
              <a:t>THE </a:t>
            </a:r>
            <a:br>
              <a:rPr lang="en" sz="4400" dirty="0">
                <a:solidFill>
                  <a:schemeClr val="accent1">
                    <a:lumMod val="75000"/>
                  </a:schemeClr>
                </a:solidFill>
                <a:latin typeface="Verdana Pro Black" panose="020B0A04030504040204" pitchFamily="34" charset="0"/>
              </a:rPr>
            </a:br>
            <a:r>
              <a:rPr lang="en" sz="4400" dirty="0">
                <a:solidFill>
                  <a:schemeClr val="accent1">
                    <a:lumMod val="75000"/>
                  </a:schemeClr>
                </a:solidFill>
                <a:latin typeface="Verdana Pro Black" panose="020B0A04030504040204" pitchFamily="34" charset="0"/>
              </a:rPr>
              <a:t>COURSE</a:t>
            </a:r>
            <a:endParaRPr sz="4400" dirty="0">
              <a:solidFill>
                <a:schemeClr val="accent1">
                  <a:lumMod val="75000"/>
                </a:schemeClr>
              </a:solidFill>
              <a:latin typeface="Verdana Pro Black" panose="020B0A04030504040204" pitchFamily="34" charset="0"/>
            </a:endParaRPr>
          </a:p>
        </p:txBody>
      </p:sp>
      <p:sp>
        <p:nvSpPr>
          <p:cNvPr id="26" name="TextBox 25">
            <a:extLst>
              <a:ext uri="{FF2B5EF4-FFF2-40B4-BE49-F238E27FC236}">
                <a16:creationId xmlns:a16="http://schemas.microsoft.com/office/drawing/2014/main" id="{D3673E25-81C4-99D2-C61A-8C5D22DF59E5}"/>
              </a:ext>
            </a:extLst>
          </p:cNvPr>
          <p:cNvSpPr txBox="1"/>
          <p:nvPr/>
        </p:nvSpPr>
        <p:spPr>
          <a:xfrm>
            <a:off x="4026194" y="2004397"/>
            <a:ext cx="4730439" cy="2862322"/>
          </a:xfrm>
          <a:prstGeom prst="rect">
            <a:avLst/>
          </a:prstGeom>
          <a:noFill/>
        </p:spPr>
        <p:txBody>
          <a:bodyPr wrap="square" rtlCol="0">
            <a:spAutoFit/>
          </a:bodyPr>
          <a:lstStyle/>
          <a:p>
            <a:pPr algn="r"/>
            <a:r>
              <a:rPr lang="en-US" sz="2000" b="1" dirty="0">
                <a:solidFill>
                  <a:schemeClr val="accent1">
                    <a:lumMod val="90000"/>
                  </a:schemeClr>
                </a:solidFill>
                <a:latin typeface="Manrope" panose="020B0604020202020204" charset="0"/>
              </a:rPr>
              <a:t>On a standard par 72 golf course that consists of 18 holes, the average distribution of par 3s, par 4s, and par 5s is typically :</a:t>
            </a:r>
          </a:p>
          <a:p>
            <a:pPr algn="r"/>
            <a:endParaRPr lang="en-US" sz="2000" b="1" dirty="0">
              <a:solidFill>
                <a:schemeClr val="accent1">
                  <a:lumMod val="90000"/>
                </a:schemeClr>
              </a:solidFill>
              <a:latin typeface="Manrope" panose="020B0604020202020204" charset="0"/>
            </a:endParaRPr>
          </a:p>
          <a:p>
            <a:pPr algn="r"/>
            <a:r>
              <a:rPr lang="en-US" sz="2000" b="1" dirty="0">
                <a:solidFill>
                  <a:schemeClr val="accent1">
                    <a:lumMod val="90000"/>
                  </a:schemeClr>
                </a:solidFill>
                <a:latin typeface="Manrope" panose="020B0604020202020204" charset="0"/>
              </a:rPr>
              <a:t>Par 3s (shortest holes): 4 holes</a:t>
            </a:r>
          </a:p>
          <a:p>
            <a:pPr algn="r"/>
            <a:r>
              <a:rPr lang="en-US" sz="2000" b="1" dirty="0">
                <a:solidFill>
                  <a:schemeClr val="accent1">
                    <a:lumMod val="90000"/>
                  </a:schemeClr>
                </a:solidFill>
                <a:latin typeface="Manrope" panose="020B0604020202020204" charset="0"/>
              </a:rPr>
              <a:t>Par 4s (intermediate holes): 10 holes</a:t>
            </a:r>
          </a:p>
          <a:p>
            <a:pPr algn="r"/>
            <a:r>
              <a:rPr lang="en-US" sz="2000" b="1" dirty="0">
                <a:solidFill>
                  <a:schemeClr val="accent1">
                    <a:lumMod val="90000"/>
                  </a:schemeClr>
                </a:solidFill>
                <a:latin typeface="Manrope" panose="020B0604020202020204" charset="0"/>
              </a:rPr>
              <a:t>Par 5s (longest holes): 4 holes</a:t>
            </a:r>
          </a:p>
          <a:p>
            <a:endParaRPr lang="en-US" sz="2000" b="1" dirty="0">
              <a:solidFill>
                <a:schemeClr val="accent1">
                  <a:lumMod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a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a:extLst>
                  <a:ext uri="{FF2B5EF4-FFF2-40B4-BE49-F238E27FC236}">
                    <a16:creationId xmlns:a16="http://schemas.microsoft.com/office/drawing/2014/main" id="{13372C71-BAA9-09A9-9FE3-0D77CB20AE7F}"/>
                  </a:ext>
                </a:extLst>
              </p:cNvPr>
              <p:cNvGraphicFramePr>
                <a:graphicFrameLocks noGrp="1"/>
              </p:cNvGraphicFramePr>
              <p:nvPr>
                <p:extLst>
                  <p:ext uri="{D42A27DB-BD31-4B8C-83A1-F6EECF244321}">
                    <p14:modId xmlns:p14="http://schemas.microsoft.com/office/powerpoint/2010/main" val="3227260006"/>
                  </p:ext>
                </p:extLst>
              </p:nvPr>
            </p:nvGraphicFramePr>
            <p:xfrm>
              <a:off x="-19050" y="0"/>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a:extLst>
                  <a:ext uri="{FF2B5EF4-FFF2-40B4-BE49-F238E27FC236}">
                    <a16:creationId xmlns:a16="http://schemas.microsoft.com/office/drawing/2014/main" id="{13372C71-BAA9-09A9-9FE3-0D77CB20AE7F}"/>
                  </a:ext>
                </a:extLst>
              </p:cNvPr>
              <p:cNvPicPr>
                <a:picLocks noGrp="1" noRot="1" noChangeAspect="1" noMove="1" noResize="1" noEditPoints="1" noAdjustHandles="1" noChangeArrowheads="1" noChangeShapeType="1"/>
              </p:cNvPicPr>
              <p:nvPr/>
            </p:nvPicPr>
            <p:blipFill>
              <a:blip r:embed="rId4"/>
              <a:stretch>
                <a:fillRect/>
              </a:stretch>
            </p:blipFill>
            <p:spPr>
              <a:xfrm>
                <a:off x="-19050" y="0"/>
                <a:ext cx="9525000" cy="5715000"/>
              </a:xfrm>
              <a:prstGeom prst="rect">
                <a:avLst/>
              </a:prstGeom>
            </p:spPr>
          </p:pic>
        </mc:Fallback>
      </mc:AlternateContent>
    </p:spTree>
    <p:extLst>
      <p:ext uri="{BB962C8B-B14F-4D97-AF65-F5344CB8AC3E}">
        <p14:creationId xmlns:p14="http://schemas.microsoft.com/office/powerpoint/2010/main" val="2374263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Golf Course Pitch Deck by Slidesgo">
  <a:themeElements>
    <a:clrScheme name="Simple Light">
      <a:dk1>
        <a:srgbClr val="3D4936"/>
      </a:dk1>
      <a:lt1>
        <a:srgbClr val="FFFDF7"/>
      </a:lt1>
      <a:dk2>
        <a:srgbClr val="5F6F52"/>
      </a:dk2>
      <a:lt2>
        <a:srgbClr val="A9B388"/>
      </a:lt2>
      <a:accent1>
        <a:srgbClr val="FEFAE0"/>
      </a:accent1>
      <a:accent2>
        <a:srgbClr val="B99470"/>
      </a:accent2>
      <a:accent3>
        <a:srgbClr val="917458"/>
      </a:accent3>
      <a:accent4>
        <a:srgbClr val="F7F0CD"/>
      </a:accent4>
      <a:accent5>
        <a:srgbClr val="E4D9AA"/>
      </a:accent5>
      <a:accent6>
        <a:srgbClr val="FFFFFF"/>
      </a:accent6>
      <a:hlink>
        <a:srgbClr val="3D4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A920D219-18AF-4F28-81E4-C44B298943B3}">
  <we:reference id="wa200003233" version="2.0.0.3" store="en-US" storeType="OMEX"/>
  <we:alternateReferences>
    <we:reference id="WA200003233" version="2.0.0.3" store="WA200003233" storeType="OMEX"/>
  </we:alternateReferences>
  <we:properties>
    <we:property name="pptInsertionSessionID" value="&quot;7ECD4002-A60C-47E5-B920-D400DE5B7BC1&quot;"/>
    <we:property name="reportUrl" value="&quot;/groups/me/reports/72d74135-bcc2-4dbd-838a-20c24c7b4ece/c74f0ac32b74a43b2b0a?experience=power-bi&quot;"/>
    <we:property name="reportName" value="&quot;map_of_courses&quot;"/>
    <we:property name="reportState" value="&quot;CONNECTED&quot;"/>
    <we:property name="embedUrl" value="&quot;/reportEmbed?reportId=72d74135-bcc2-4dbd-838a-20c24c7b4ece&amp;config=eyJjbHVzdGVyVXJsIjoiaHR0cHM6Ly9XQUJJLVVTLUVBU1QtQS1QUklNQVJZLXJlZGlyZWN0LmFuYWx5c2lzLndpbmRvd3MubmV0IiwiZW1iZWRGZWF0dXJlcyI6eyJ1c2FnZU1ldHJpY3NWTmV4dCI6dHJ1ZX19&amp;disableSensitivityBanner=true&quot;"/>
    <we:property name="pageName" value="&quot;c74f0ac32b74a43b2b0a&quot;"/>
    <we:property name="pageDisplayName" value="&quot;Page 1&quot;"/>
    <we:property name="datasetId" value="&quot;db61a2b1-b8db-4224-898e-fc5d1bd2b4c1&quot;"/>
    <we:property name="backgroundColor" value="&quot;#D4E8DB&quot;"/>
    <we:property name="bookmark" value="&quot;H4sIAAAAAAAAA9VWTW/bMAz9K4MuvQSD5W/31qbpaRiKdehlCAJKoly1jmXIStss8H+fJKefSJddlnU3i6So9yg+WhsiVN81sP4KSyTH5FTr2yWY20+UTEg72qAoBUDJJEXJIc9pwWPn1Z1Vuu3J8YZYMDXaK9WvoPGJnPHHfEKgaS6g9isJTY8T0qHpdQuN+oljsHNZs8JhQvCha7QBn/LSgkWf9s6Fu7WDQD8n7kTgVt3hJXI7WnmRygh4ErMihTRhMYvAhfVjQEC2M8SnDsdPdWtBte4Yb0uLMqlyXhWioiiSMstp5O1SNXYbwtazh844dpvH4pwHZxZFlGWSIeQC0oIB8NIhsevOx0wdn1obxaEhganBfiS2IVPdrJbha/bKfqlXhuM3lMHVWmXXLpOoF9w5elxYYA0u7pW9XoAQfqOr8+AKeWG0K3OIHkOD9VrfTw06HIIcR8PkDXwayaqqJNAyyhkVFbCS/Xv4W8cf4M+lK37irjkrk7SMESEunvGfiDtoudv5FvxJXRuswW6Xs4Mx68AE0/mq3fZytJ+kpJlME8iyMgdZFjFPufjIJNdghFP/fqJzZ+lVWzfbofCsz+8jtyV0ft6wGydsL8PhcRS4025eiH3bqOugz8N05nzwLmSFzIqsErSqEsmR0iJ5f3J84Kmwr5kOIYoPBeplE78H7OPNx72KCulnD29VpY1Aczrq50yZxx8tnRxwbDy1p9fWhAgmMsQ4T6O4ksgQZZr/f9LaeyF9oziaV/dBluheVf5DgIVArxuPUjj6tQhuDOw35ItyFRlzX0Gz8mmPztwOoe/bI1/QbUl3zs6wo//rk/OpQvOAZ9hNWK9s3wHHC2hxB3FHGFrhK/tb8uHR+cR7GH4BZXLesOwKAAA=&quot;"/>
    <we:property name="initialStateBookmark" value="&quot;H4sIAAAAAAAAA9VWS2/bMAz+K4MuvQSD34/e0jS9dH2gHXoZgoC2aFetYxmy0jYL/N9Hye4T6bLLsuxmkRT5fZ9EWmvGRdtUsDqHBbJDdiTl/QLU/ReXjVg92C4uTs/GV6fz8/HZlMyy0ULWLTtcMw2qRH0j2iVUJgMZf8xGDKrqEkqzKqBqccQaVK2soRI/sQ8ml1ZL7EYMn5pKKjAprzVoNGkfKJzWVNv96lNFyLV4wGvMdW/N46BwIPe9LA4g8DMvc4DC2j7AItsYYlLb8hNZaxA1lTG2IE78NMrTmKcucj8JI9cx9kJUegjJVtOnRhG79bMqJ9YZOo6bhUWGEHEI4gwgTwiJXjUmZkJ8SqlEDhWzTBW2PbE1m8hqubBf03f2a7lUOV5hYV21FnpFmXg5z8nR4lxDVuH8UejbOXBuNpLOHQl5qSTJbKP7UGu9lY8ThYSDs0OnG32A7zpFmqYFuIkTZS5PIUuyfw9/cPwB/qgg8X065jDxg8RDBC9+xT/mD1DntPMj+HFZKixBD8vpzpg1oKzpZFkPd9nZTrJwwyLwIQyTCIok9vIg5/tMcgWKU/dvJzojSyvqshqGwmt/fu+5LaAx8ya7o8Y2bdg9jwKqdvem2YeLurL9uZubOeuMC7O4COMw5W6a+kWOrhv7n0+OPZ4K2y7TLppir0C9vcSfAdu/+bi1o2z66dPHrpKKozrq++dYqOcfrTva4dh4uZ6mt0aMZzxE9KLA8dICM8QiiP6/1tp6IG0lclTvzoMtkF5V5oODBkuv6UsJ7P2SWzda9mv2TZAife4bqJYm7cEx7eDysT4wgg6Sbpyddkf71yfni0Izi6fbTFguddtAjpdQ4wbiRBhqbpT9LXn76GS2CGktCNyWDeYp+qJT1/0C8a4K2xULAAA=&quot;"/>
    <we:property name="isFiltersActionButtonVisible" value="true"/>
    <we:property name="isVisualContainerHeaderHidden" value="false"/>
    <we:property name="reportEmbeddedTime" value="&quot;2024-08-14T18:36:19.646Z&quot;"/>
    <we:property name="creatorTenantId" value="&quot;101da587-1843-4f52-8b8a-17b069c66d33&quot;"/>
    <we:property name="creatorUserId" value="&quot;100320037B2DBFA9&quot;"/>
    <we:property name="creatorSessionId" value="&quot;6ea6a68c-b254-4aa4-9456-33518421ff23&quot;"/>
    <we:property name="artifactViewState" value="&quot;liv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664DADDA-3ECB-4CC1-B88A-59426F2EF92E}">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92XUW+bMBDHv8rkl71EExgMuG9plu2lmqJ2qjRNUXS2D0pLMDJOl6ziu8+YtFu7bqkiZV37BnfH3/+7+0WBG6LKtqlg8wmWSI7IsdZXSzBXb0IyIvUQE4pywUSSUMYlz0UuIuayurGlrltydEMsmALtedmuoOqFXPDrfESgqmZQ9Hc5VC2OSIOm1TVU5Xccil3KmhV2I4LrptIGeskzCxZ72WtX7u6dhfBd5E4EactrPENpt9E8liKUIFKIOc9RKsldWTsUeGePlvTS/viJri2UtTumj/GYJ0kqwoAxDoiSZynr43lZ2W2J2EzXjXHduZ43TT+cifNaaFNKqIjvwmA7mL4hE12tlv5qei9+pldG4inmPlXb0m6cUlPAogGziBat1K560WzshXugc9OZGe1m58tmJ+Mv01MfvdDfJgadAUWOgm5052msrqGWLvrQ0LgoDBZgt7fTw7sdn3/0oQ+reru18Hfncxdpy7qotlT8XNDnoSHprU0uwNgePHHpNtzvwz2njUJzvPEreV+aWzbC0YMu/pPWu/ktxq7y8hdQtxwNjRwWnHnXZ5I0knEiaRIGIUY8ymmAz0B7/KJo3+H2NdO+T+uHpP2p4Ay05zmLgwx4zjHK0yzM0jR+BtrZi6J9h9vXTPs+rR+S9qeCM9BOAx4JxpniLA3SJKcgxAt6k9nJTFuVEs09XMgS3Ttof6HAgu+rGY4qcchr5dPo274hJ6UbxaB9DtWql317DG0p3zpHnZ/kH9bpy9t/9ketMEJGMyUFplEKMgSletm/Tsji2gq9vv+L6tVkEmDGqIiDOJMRpzLHaH+1jNI4BKSSAZMM85QC219NsFS4/kKqYqUoxlmSyX3VvOBjeOiVbRuQOIMaH8HE4QG1QrUDFf9BcwdK1/0AbHpKzUgNAAA=&quot;"/>
    <we:property name="creatorSessionId" value="&quot;9063a7b6-e594-47af-9ed6-bf08975999f4&quot;"/>
    <we:property name="creatorTenantId" value="&quot;101da587-1843-4f52-8b8a-17b069c66d33&quot;"/>
    <we:property name="creatorUserId" value="&quot;100320037B2DBFA9&quot;"/>
    <we:property name="datasetId" value="&quot;db61a2b1-b8db-4224-898e-fc5d1bd2b4c1&quot;"/>
    <we:property name="embedUrl" value="&quot;/reportEmbed?reportId=72d74135-bcc2-4dbd-838a-20c24c7b4ece&amp;config=eyJjbHVzdGVyVXJsIjoiaHR0cHM6Ly9XQUJJLVVTLUVBU1QtQS1QUklNQVJZLXJlZGlyZWN0LmFuYWx5c2lzLndpbmRvd3MubmV0IiwiZW1iZWRGZWF0dXJlcyI6eyJ1c2FnZU1ldHJpY3NWTmV4dCI6dHJ1ZX19&amp;disableSensitivityBanner=true&quot;"/>
    <we:property name="initialStateBookmark" value="&quot;H4sIAAAAAAAAA92X207bQBCGX6XaG26iyqf1gbuQpr3gFEGFVFVRNN4dmwXHa603NCnyu3d3HWihtEGRUgp39uz4n39mvij2LeGibSpYncAcyT45kPJ6Dur6nU8GpF7HTk8Pj4dnh7OT4fHYhGWjhaxbsn9LNKgS9YVoF1BZBRP8Oh0QqKoJlPaugKrFAWlQtbKGSnzHPtkcabXAbkBw2VRSgZU816DRyt6YdHNvavvvQ1MRmBY3eI5Mr6NFxHKfQZ5AlGUFMs4yk9b2Cc7ZkylW2pUfyVqDqE0ZG8uiLI6T3PcozQCRZWlCbbwQlV6n5KvxslGmO9PzqrFTGRmvpVSCQUVcFwrb3vQtGclqMXdX4wfxc7lQDM+wcEe1FnpllJoSZg2oWThrmTTZs2alL80DnZnOREkzO5c2ORp+GZ+56KX8NlJoDHCy73WDe09DfgM1M9HHhoZlqbAEvb4d797t8OKTC31c1Out+b87n5pIK+qyWlPxc0Gf+4aYsza6BKUtePmV2bDdh3lOKo7qYOVW8kGoOzb8waMu/pPWu+kdxibz6hdQ1xz1jewWnGlnT+IkZFHMgtj3fAyzsAg8fAHao1dF+wa3b5n2bVrfJe3PBaenvSho5KWQFRmGRZL6aZJEL0A7fVW0b3D7lmnfpvVd0v5ccHraAy8Lc5pRntHES+IigDx/RW8yG5lpK8FQPcCFzNG8g9oLDhpcX01fSmB/Lrk7Rtf2LTkSZhS99gVUCyu7dwCtYHvGUecm+Yd1uvT2n/1RcwyRBilnOSZhAswHzq3sXyekcalzuXz4i7JqLPYwpUEeeVHKwixgBYbbq6VBEPmAAaNAGcUiCYBur5bTJDf9+QGPOA8wSuOUbavmBJ/CQy502wDDCdT4BCYGD6g58g2ouA8a4ooYNyKvNrFlP3Puweq6H2QDcTRxDQAA&quot;"/>
    <we:property name="isFiltersActionButtonVisible" value="true"/>
    <we:property name="isVisualContainerHeaderHidden" value="false"/>
    <we:property name="pageDisplayName" value="&quot;Page 2&quot;"/>
    <we:property name="pageName" value="&quot;1f4cb1cab7a499fecdc9&quot;"/>
    <we:property name="pptInsertionSessionID" value="&quot;2BF64BDE-266D-405A-A075-4DD4C10DE7D2&quot;"/>
    <we:property name="reportEmbeddedTime" value="&quot;2024-08-09T19:30:40.764Z&quot;"/>
    <we:property name="reportName" value="&quot;map_of_courses&quot;"/>
    <we:property name="reportState" value="&quot;CONNECTED&quot;"/>
    <we:property name="reportUrl" value="&quot;/groups/me/reports/72d74135-bcc2-4dbd-838a-20c24c7b4ece/1f4cb1cab7a499fecdc9?experience=power-bi&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13625</TotalTime>
  <Words>2980</Words>
  <Application>Microsoft Office PowerPoint</Application>
  <PresentationFormat>On-screen Show (16:9)</PresentationFormat>
  <Paragraphs>211</Paragraphs>
  <Slides>24</Slides>
  <Notes>23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Verdana Pro Black</vt:lpstr>
      <vt:lpstr>Calibri</vt:lpstr>
      <vt:lpstr>Petit Formal Script</vt:lpstr>
      <vt:lpstr>Arial Nova</vt:lpstr>
      <vt:lpstr>Georgia</vt:lpstr>
      <vt:lpstr>Manrope</vt:lpstr>
      <vt:lpstr>Arial</vt:lpstr>
      <vt:lpstr>Open Sans</vt:lpstr>
      <vt:lpstr>Nunito Light</vt:lpstr>
      <vt:lpstr>Raleway Black</vt:lpstr>
      <vt:lpstr>Raleway</vt:lpstr>
      <vt:lpstr>Golf Course Pitch Deck by Slidesgo</vt:lpstr>
      <vt:lpstr>PowerPoint Presentation</vt:lpstr>
      <vt:lpstr>PowerPoint Presentation</vt:lpstr>
      <vt:lpstr>OBJECTIVES</vt:lpstr>
      <vt:lpstr>PowerPoint Presentation</vt:lpstr>
      <vt:lpstr>PowerPoint Presentation</vt:lpstr>
      <vt:lpstr>PowerPoint Presentation</vt:lpstr>
      <vt:lpstr>DRIVING DISTANCE</vt:lpstr>
      <vt:lpstr>PAR  FOR  THE  COURSE</vt:lpstr>
      <vt:lpstr>PowerPoint Presentation</vt:lpstr>
      <vt:lpstr>TWEET TWEET</vt:lpstr>
      <vt:lpstr>GIR</vt:lpstr>
      <vt:lpstr>DRIVE FOR SHOW, PUTT FOR DOUGH</vt:lpstr>
      <vt:lpstr>DRIVE FOR SHOW,  PUTT FOR DOUGH</vt:lpstr>
      <vt:lpstr>PowerPoint Presentation</vt:lpstr>
      <vt:lpstr>PowerPoint Presentation</vt:lpstr>
      <vt:lpstr>PowerPoint Presentation</vt:lpstr>
      <vt:lpstr>IN CONCLUSION</vt:lpstr>
      <vt:lpstr>IN CONCLUSION</vt:lpstr>
      <vt:lpstr>IN CONCLUSION</vt:lpstr>
      <vt:lpstr>IN CONCLUSION</vt:lpstr>
      <vt:lpstr>IN CONCLUSION</vt:lpstr>
      <vt:lpstr>IN 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Jeremy</dc:creator>
  <cp:lastModifiedBy>Jeremy Johnson</cp:lastModifiedBy>
  <cp:revision>79</cp:revision>
  <dcterms:modified xsi:type="dcterms:W3CDTF">2024-08-16T01:43:01Z</dcterms:modified>
</cp:coreProperties>
</file>